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8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32"/>
  </p:notesMasterIdLst>
  <p:sldIdLst>
    <p:sldId id="338" r:id="rId3"/>
    <p:sldId id="337" r:id="rId4"/>
    <p:sldId id="330" r:id="rId5"/>
    <p:sldId id="259" r:id="rId6"/>
    <p:sldId id="263" r:id="rId7"/>
    <p:sldId id="297" r:id="rId8"/>
    <p:sldId id="265" r:id="rId9"/>
    <p:sldId id="339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311" r:id="rId19"/>
    <p:sldId id="278" r:id="rId20"/>
    <p:sldId id="279" r:id="rId21"/>
    <p:sldId id="280" r:id="rId22"/>
    <p:sldId id="281" r:id="rId23"/>
    <p:sldId id="282" r:id="rId24"/>
    <p:sldId id="283" r:id="rId25"/>
    <p:sldId id="312" r:id="rId26"/>
    <p:sldId id="285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 snapToObjects="1">
      <p:cViewPr varScale="1">
        <p:scale>
          <a:sx n="97" d="100"/>
          <a:sy n="97" d="100"/>
        </p:scale>
        <p:origin x="72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3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38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FA35FB-1487-4C03-9D5E-5D2D22CC0E63}" type="datetimeFigureOut">
              <a:rPr lang="da-DK" smtClean="0"/>
              <a:t>31-07-2023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3ED06-00EB-4891-8C94-B716F4C0E43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5840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7B9B7-D199-4BC8-BB6D-C5FE1373EEE4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56056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Hospital + Kommune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slicer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image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textbox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  <a:p>
            <a:r>
              <a:rPr b="1" dirty="0"/>
              <a:t>shape</a:t>
            </a:r>
            <a:endParaRPr dirty="0"/>
          </a:p>
          <a:p>
            <a:r>
              <a:rPr b="0" dirty="0"/>
              <a:t>No alt text provided</a:t>
            </a:r>
            <a:endParaRPr dirty="0"/>
          </a:p>
          <a:p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ext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s://www.skyfish.com/p/sundhedsministeriet" TargetMode="External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6546326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2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A77099D1-5A69-D83C-0B15-119B1DCAAB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4355" y="1920255"/>
            <a:ext cx="2053608" cy="48116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7" name="Date_GeneralDate">
            <a:extLst>
              <a:ext uri="{FF2B5EF4-FFF2-40B4-BE49-F238E27FC236}">
                <a16:creationId xmlns:a16="http://schemas.microsoft.com/office/drawing/2014/main" id="{5F4EBE02-A2D2-1099-57DD-48229D9B6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t>31. juli 2023</a:t>
            </a:fld>
            <a:endParaRPr lang="da-DK" dirty="0"/>
          </a:p>
        </p:txBody>
      </p:sp>
      <p:grpSp>
        <p:nvGrpSpPr>
          <p:cNvPr id="14" name="Group 11">
            <a:extLst>
              <a:ext uri="{FF2B5EF4-FFF2-40B4-BE49-F238E27FC236}">
                <a16:creationId xmlns:a16="http://schemas.microsoft.com/office/drawing/2014/main" id="{94A6D171-54DE-0E70-4AFB-26223C3ADDD5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5" name="Straight Connector 12">
              <a:extLst>
                <a:ext uri="{FF2B5EF4-FFF2-40B4-BE49-F238E27FC236}">
                  <a16:creationId xmlns:a16="http://schemas.microsoft.com/office/drawing/2014/main" id="{336255CF-E7DE-ACD8-1B1F-6ADECC0D2C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3">
              <a:extLst>
                <a:ext uri="{FF2B5EF4-FFF2-40B4-BE49-F238E27FC236}">
                  <a16:creationId xmlns:a16="http://schemas.microsoft.com/office/drawing/2014/main" id="{69647704-94A3-BA06-93F2-28F4A35073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chemeClr val="bg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7" name="Picture 23">
            <a:extLst>
              <a:ext uri="{FF2B5EF4-FFF2-40B4-BE49-F238E27FC236}">
                <a16:creationId xmlns:a16="http://schemas.microsoft.com/office/drawing/2014/main" id="{5DD61486-B1AC-0E47-2059-510D661F5D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85030" b="43294"/>
          <a:stretch/>
        </p:blipFill>
        <p:spPr>
          <a:xfrm>
            <a:off x="5895067" y="6219395"/>
            <a:ext cx="401865" cy="35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7940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2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C3D61575-E012-1775-2479-B5367CB0F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75242" y="1917436"/>
            <a:ext cx="2072721" cy="483986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4C7E346-519C-EE79-471B-BBBA4D0D594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4948" y="2542359"/>
            <a:ext cx="8929115" cy="1852657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6000"/>
              </a:lnSpc>
              <a:defRPr sz="6000" b="1" i="0">
                <a:solidFill>
                  <a:schemeClr val="tx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4" name="Date_GeneralDate">
            <a:extLst>
              <a:ext uri="{FF2B5EF4-FFF2-40B4-BE49-F238E27FC236}">
                <a16:creationId xmlns:a16="http://schemas.microsoft.com/office/drawing/2014/main" id="{34096207-385A-3EAD-47FD-2E4621EEF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4983055"/>
            <a:ext cx="3369548" cy="198000"/>
          </a:xfrm>
          <a:prstGeom prst="rect">
            <a:avLst/>
          </a:prstGeom>
        </p:spPr>
        <p:txBody>
          <a:bodyPr/>
          <a:lstStyle>
            <a:lvl1pPr>
              <a:defRPr lang="en-GB" sz="1200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64081DE6-F5A3-324C-BF78-CDC36131E867}" type="datetime2">
              <a:rPr lang="da-DK" smtClean="0"/>
              <a:pPr/>
              <a:t>31. juli 2023</a:t>
            </a:fld>
            <a:endParaRPr lang="da-DK" dirty="0"/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0CB1201C-E341-5138-97D4-609F63612C1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06078" y="6229424"/>
            <a:ext cx="380421" cy="333321"/>
          </a:xfrm>
          <a:prstGeom prst="rect">
            <a:avLst/>
          </a:prstGeom>
        </p:spPr>
      </p:pic>
      <p:grpSp>
        <p:nvGrpSpPr>
          <p:cNvPr id="16" name="Group 11">
            <a:extLst>
              <a:ext uri="{FF2B5EF4-FFF2-40B4-BE49-F238E27FC236}">
                <a16:creationId xmlns:a16="http://schemas.microsoft.com/office/drawing/2014/main" id="{01A2DE74-3DD7-2FBF-002D-207ADB0BAC20}"/>
              </a:ext>
            </a:extLst>
          </p:cNvPr>
          <p:cNvGrpSpPr/>
          <p:nvPr userDrawn="1"/>
        </p:nvGrpSpPr>
        <p:grpSpPr>
          <a:xfrm>
            <a:off x="558135" y="6454463"/>
            <a:ext cx="11075729" cy="198000"/>
            <a:chOff x="353568" y="6481572"/>
            <a:chExt cx="11524488" cy="0"/>
          </a:xfrm>
        </p:grpSpPr>
        <p:cxnSp>
          <p:nvCxnSpPr>
            <p:cNvPr id="17" name="Straight Connector 12">
              <a:extLst>
                <a:ext uri="{FF2B5EF4-FFF2-40B4-BE49-F238E27FC236}">
                  <a16:creationId xmlns:a16="http://schemas.microsoft.com/office/drawing/2014/main" id="{AF0C26BF-9A95-3F98-32F5-B8AF27BAFF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46480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3">
              <a:extLst>
                <a:ext uri="{FF2B5EF4-FFF2-40B4-BE49-F238E27FC236}">
                  <a16:creationId xmlns:a16="http://schemas.microsoft.com/office/drawing/2014/main" id="{1E96E574-62FC-57A6-1809-420999EEF63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53568" y="6481572"/>
              <a:ext cx="5413248" cy="0"/>
            </a:xfrm>
            <a:prstGeom prst="line">
              <a:avLst/>
            </a:prstGeom>
            <a:ln w="9525">
              <a:solidFill>
                <a:srgbClr val="001F33">
                  <a:alpha val="6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623986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Forside 3 linjer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B3B968D-28FD-1DB5-DA77-387FE72AC8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14" name="Pladsholder til tekst 4">
            <a:extLst>
              <a:ext uri="{FF2B5EF4-FFF2-40B4-BE49-F238E27FC236}">
                <a16:creationId xmlns:a16="http://schemas.microsoft.com/office/drawing/2014/main" id="{E8BBA77E-13D7-0305-D471-97C76D0D24D4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15" name="Date_GeneralDate">
            <a:extLst>
              <a:ext uri="{FF2B5EF4-FFF2-40B4-BE49-F238E27FC236}">
                <a16:creationId xmlns:a16="http://schemas.microsoft.com/office/drawing/2014/main" id="{5EF9F450-5709-79D6-F243-BFCCACDDB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2791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FFA4DF43-7060-1F4C-B9DA-15167ACA319E}" type="datetime2">
              <a:rPr lang="da-DK" smtClean="0"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1473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Forside 3 linjer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1B47C338-9A51-4A8D-E7C4-0EEC9F299C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tx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C64B1845-3814-F34B-906B-732D591F0A69}" type="datetime2">
              <a:rPr lang="da-DK" smtClean="0"/>
              <a:pPr/>
              <a:t>31. juli 2023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84350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Forside 3 linjer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674C6460-C391-7D4D-A158-E0C35EC8DDEE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D40AFC8-6C6B-2843-1FDF-5807244A7A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118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Forside 3 linjer (indsæt bg-billede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7C12C1B1-2B2E-CAFB-6B6E-9221BCCDE09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BCA280B9-784E-C446-B43D-6088E7C899E8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AAB2BFC-91D3-E9C7-C572-6A7CFEABE8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708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(indsæt bg-billed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4EF0EC6E-6E7B-A47A-00A7-30B8C498112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 sz="1400">
                <a:solidFill>
                  <a:srgbClr val="001F33"/>
                </a:solidFill>
              </a:defRPr>
            </a:lvl1pPr>
          </a:lstStyle>
          <a:p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A72592F-79CD-5421-F80B-633E65D4A0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8" name="Pladsholder til tekst 4">
            <a:extLst>
              <a:ext uri="{FF2B5EF4-FFF2-40B4-BE49-F238E27FC236}">
                <a16:creationId xmlns:a16="http://schemas.microsoft.com/office/drawing/2014/main" id="{6CE89866-FEB2-8DB3-25D2-950A7AA7D73C}"/>
              </a:ext>
            </a:extLst>
          </p:cNvPr>
          <p:cNvSpPr txBox="1">
            <a:spLocks/>
          </p:cNvSpPr>
          <p:nvPr userDrawn="1"/>
        </p:nvSpPr>
        <p:spPr>
          <a:xfrm>
            <a:off x="637372" y="5958064"/>
            <a:ext cx="3369548" cy="2345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bg1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TIXGeneral-Regular" pitchFamily="2" charset="2"/>
              <a:buChar char="⎯"/>
              <a:defRPr sz="180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2001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i="0" kern="1200">
                <a:solidFill>
                  <a:srgbClr val="052C43"/>
                </a:solidFill>
                <a:latin typeface="Poppins ExtraBold" pitchFamily="2" charset="77"/>
                <a:ea typeface="+mn-ea"/>
                <a:cs typeface="Poppins ExtraBold" pitchFamily="2" charset="77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00" b="0" i="0" kern="1200">
                <a:solidFill>
                  <a:srgbClr val="052C43"/>
                </a:solidFill>
                <a:latin typeface="Poppins" pitchFamily="2" charset="77"/>
                <a:ea typeface="+mn-ea"/>
                <a:cs typeface="Poppins" pitchFamily="2" charset="77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b="0" i="0" kern="1200">
                <a:solidFill>
                  <a:srgbClr val="052C43"/>
                </a:solidFill>
                <a:latin typeface="Poppins Light" pitchFamily="2" charset="77"/>
                <a:ea typeface="+mn-ea"/>
                <a:cs typeface="Poppins Light" pitchFamily="2" charset="77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6500" b="1" i="0" kern="1200">
                <a:solidFill>
                  <a:srgbClr val="052C43"/>
                </a:solidFill>
                <a:latin typeface="Poppins Black" pitchFamily="2" charset="77"/>
                <a:ea typeface="+mn-ea"/>
                <a:cs typeface="Poppins Black" pitchFamily="2" charset="77"/>
              </a:defRPr>
            </a:lvl9pPr>
          </a:lstStyle>
          <a:p>
            <a:r>
              <a:rPr lang="da-DK" b="0" i="0" dirty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rPr>
              <a:t>Sundhedsministeriet</a:t>
            </a:r>
          </a:p>
        </p:txBody>
      </p:sp>
      <p:sp>
        <p:nvSpPr>
          <p:cNvPr id="9" name="Date_GeneralDate">
            <a:extLst>
              <a:ext uri="{FF2B5EF4-FFF2-40B4-BE49-F238E27FC236}">
                <a16:creationId xmlns:a16="http://schemas.microsoft.com/office/drawing/2014/main" id="{47AA52CD-E490-7126-246C-959A7A3FB1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5463" y="5681786"/>
            <a:ext cx="3369548" cy="180000"/>
          </a:xfrm>
          <a:prstGeom prst="rect">
            <a:avLst/>
          </a:prstGeom>
        </p:spPr>
        <p:txBody>
          <a:bodyPr/>
          <a:lstStyle>
            <a:lvl1pPr>
              <a:defRPr lang="en-GB" sz="1200" b="1" i="0" dirty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fld id="{DC480B9D-61A0-BD44-BC01-C05AC6FB27A5}" type="datetime2">
              <a:rPr lang="da-DK" smtClean="0"/>
              <a:t>31. juli 2023</a:t>
            </a:fld>
            <a:endParaRPr lang="da-DK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CB36536-0958-76B0-8939-D8BD14A6E4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43609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. Forside 3 linjer + undertitel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A151BEF9-1B57-9EB7-F4C6-848836985C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8880" y="2283751"/>
            <a:ext cx="7393245" cy="2852737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spcBef>
                <a:spcPts val="600"/>
              </a:spcBef>
              <a:defRPr sz="60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lidt længere titel på tre linjer </a:t>
            </a:r>
          </a:p>
        </p:txBody>
      </p:sp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255B0E7A-F0CC-74A0-FBAB-2DB32961B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9" y="5555325"/>
            <a:ext cx="4442046" cy="550863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sz="2000" dirty="0"/>
              <a:t>Her kan der stå en undertitel på to linjer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AAFD7F-21EC-1B24-B6FE-61527BFC39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32197" y="637810"/>
            <a:ext cx="1109730" cy="97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6175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Agenda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defRPr sz="16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8E0448F4-DC3B-EE55-4F4B-6197ED9F6CF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115741035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Agenda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39212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5B9EE178-D314-89C0-7FC3-C13BB987DCB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</p:spTree>
    <p:extLst>
      <p:ext uri="{BB962C8B-B14F-4D97-AF65-F5344CB8AC3E}">
        <p14:creationId xmlns:p14="http://schemas.microsoft.com/office/powerpoint/2010/main" val="40064948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Agenda (hvid) + side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625859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spcBef>
                <a:spcPts val="500"/>
              </a:spcBef>
              <a:buSzPct val="110000"/>
              <a:buFontTx/>
              <a:buBlip>
                <a:blip r:embed="rId2"/>
              </a:buBlip>
              <a:defRPr sz="14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Her kan der stå punkter til agendaen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10DFF83-670D-86D0-6A0A-38E8701E75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BC713EFD-7EA9-6F17-D512-48FFDC83A60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824809" y="3233854"/>
            <a:ext cx="2647191" cy="288425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777ACF6E-598B-2215-5D9E-3B233AB86F8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424896" y="1838979"/>
            <a:ext cx="161516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10000"/>
              <a:buFontTx/>
              <a:buNone/>
              <a:tabLst/>
              <a:defRPr sz="1400" b="1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noProof="0" dirty="0"/>
              <a:t>Indsæt sidetal</a:t>
            </a:r>
          </a:p>
          <a:p>
            <a:pPr lvl="0"/>
            <a:endParaRPr lang="da-DK" noProof="0" dirty="0"/>
          </a:p>
        </p:txBody>
      </p:sp>
    </p:spTree>
    <p:extLst>
      <p:ext uri="{BB962C8B-B14F-4D97-AF65-F5344CB8AC3E}">
        <p14:creationId xmlns:p14="http://schemas.microsoft.com/office/powerpoint/2010/main" val="405790361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Agenda (hvid/blå) + ik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2" name="Picture 22" descr="Text, icon&#10;&#10;Description automatically generated">
            <a:extLst>
              <a:ext uri="{FF2B5EF4-FFF2-40B4-BE49-F238E27FC236}">
                <a16:creationId xmlns:a16="http://schemas.microsoft.com/office/drawing/2014/main" id="{5BE36B3E-F647-CE6B-B4FE-5806815B68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915156">
            <a:off x="9194595" y="3205058"/>
            <a:ext cx="2219361" cy="298556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0"/>
              </a:prstClr>
            </a:outerShdw>
          </a:effectLst>
        </p:spPr>
      </p:pic>
      <p:sp>
        <p:nvSpPr>
          <p:cNvPr id="14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til agendaen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06437" y="1838830"/>
            <a:ext cx="4649929" cy="4290507"/>
          </a:xfrm>
        </p:spPr>
        <p:txBody>
          <a:bodyPr tIns="10800">
            <a:noAutofit/>
          </a:bodyPr>
          <a:lstStyle>
            <a:lvl1pPr marL="285750" indent="-285750" algn="l">
              <a:lnSpc>
                <a:spcPct val="100000"/>
              </a:lnSpc>
              <a:spcAft>
                <a:spcPts val="0"/>
              </a:spcAft>
              <a:buSzPct val="115000"/>
              <a:buFontTx/>
              <a:buBlip>
                <a:blip r:embed="rId3"/>
              </a:buBlip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778791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reakerslide + undertitel (mørkeblå)">
    <p:bg>
      <p:bgPr>
        <a:solidFill>
          <a:srgbClr val="001F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1ABF4861-411F-6B40-A5F2-578CA0A6F8D5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052C44"/>
              </a:solidFill>
            </a:endParaRPr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16A40B42-34A8-6F4D-BE90-21576A314F1F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>
              <a:solidFill>
                <a:srgbClr val="052C44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AADCA59-9897-F442-BAA0-2622356FB08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42C2CBC8-85A3-E995-ACD8-92F1760C6C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5731695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reakerslide + undertitel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968FAA2A-8AA3-6D5E-1FE3-09259B8B2459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57D9DF03-ADEA-B45B-6CA7-B385CC0A8AD7}"/>
              </a:ext>
            </a:extLst>
          </p:cNvPr>
          <p:cNvSpPr/>
          <p:nvPr userDrawn="1"/>
        </p:nvSpPr>
        <p:spPr>
          <a:xfrm>
            <a:off x="11496674" y="0"/>
            <a:ext cx="69532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riangle 5">
            <a:extLst>
              <a:ext uri="{FF2B5EF4-FFF2-40B4-BE49-F238E27FC236}">
                <a16:creationId xmlns:a16="http://schemas.microsoft.com/office/drawing/2014/main" id="{2F78377F-834C-2891-4139-7E60A1F83226}"/>
              </a:ext>
            </a:extLst>
          </p:cNvPr>
          <p:cNvSpPr/>
          <p:nvPr userDrawn="1"/>
        </p:nvSpPr>
        <p:spPr>
          <a:xfrm rot="16200000">
            <a:off x="10784181" y="3179623"/>
            <a:ext cx="1195771" cy="498752"/>
          </a:xfrm>
          <a:prstGeom prst="triangle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486DC7-75B5-C815-D206-6724F6D2B4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1520825"/>
            <a:ext cx="8462324" cy="2812635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6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stå en</a:t>
            </a:r>
            <a:br>
              <a:rPr lang="da-DK" dirty="0"/>
            </a:br>
            <a:r>
              <a:rPr lang="da-DK" dirty="0"/>
              <a:t>titel på breaker slidet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EBE20CE5-0703-F10D-59E0-4A81D5BB15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6" y="4598504"/>
            <a:ext cx="7094255" cy="1530833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26437920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reakerslide + undertitel + ikon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C4A8E030-A8AB-54AC-708F-C3A20DCE0AE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753D4E7-5EA2-FAB1-F7B6-0FB59C5E52A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C324F86-C2DB-118F-C3EF-53B8BCC5C4F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04937811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reakerslide + undertitel + ikon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D618689-9156-DAB8-CEFC-DC76521E1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3598150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. Breakerslide + undertitel + ikon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9D8BBD5D-CC38-E04B-ABB1-2D9AA31FAA3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128656" y="2968978"/>
            <a:ext cx="3346444" cy="316036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D035B36-2FF0-9EA5-661F-6E05B8305D1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6901" y="1533173"/>
            <a:ext cx="7072676" cy="2463094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100000"/>
              </a:lnSpc>
              <a:defRPr sz="5700" b="1" i="0">
                <a:solidFill>
                  <a:srgbClr val="011E3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 på breaker slidet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7C6387FE-D93F-25EC-BCC5-71688E3764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6900" y="4343957"/>
            <a:ext cx="5956855" cy="103618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FontTx/>
              <a:buNone/>
              <a:defRPr sz="1800" b="0" i="0">
                <a:solidFill>
                  <a:srgbClr val="011E32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 algn="l">
              <a:spcAft>
                <a:spcPts val="0"/>
              </a:spcAft>
              <a:buFont typeface="Arial" panose="020B0604020202020204" pitchFamily="34" charset="0"/>
              <a:buNone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2pPr>
            <a:lvl3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3pPr>
            <a:lvl4pPr marL="0" indent="0" algn="l"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4pPr>
            <a:lvl5pPr marL="0" indent="0" algn="l"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5pPr>
            <a:lvl6pPr marL="0" indent="0" algn="l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6pPr>
            <a:lvl7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7pPr>
            <a:lvl8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8pPr>
            <a:lvl9pPr marL="0" indent="0" algn="l">
              <a:lnSpc>
                <a:spcPct val="100000"/>
              </a:lnSpc>
              <a:buFont typeface="Arial" panose="020B0604020202020204" pitchFamily="34" charset="0"/>
              <a:buChar char="​"/>
              <a:defRPr sz="2000" b="0">
                <a:solidFill>
                  <a:schemeClr val="tx1"/>
                </a:solidFill>
                <a:latin typeface="Republic" panose="02000506000000020004" pitchFamily="2" charset="0"/>
              </a:defRPr>
            </a:lvl9pPr>
          </a:lstStyle>
          <a:p>
            <a:r>
              <a:rPr lang="da-DK" dirty="0"/>
              <a:t>Her kan der stå en undertitel</a:t>
            </a:r>
          </a:p>
        </p:txBody>
      </p:sp>
    </p:spTree>
    <p:extLst>
      <p:ext uri="{BB962C8B-B14F-4D97-AF65-F5344CB8AC3E}">
        <p14:creationId xmlns:p14="http://schemas.microsoft.com/office/powerpoint/2010/main" val="163986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4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5388" y="0"/>
            <a:ext cx="5916611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B3BEEC80-DDD4-D807-C95E-2A7378E566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6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</a:t>
            </a:r>
            <a:br>
              <a:rPr lang="da-DK" dirty="0"/>
            </a:br>
            <a:r>
              <a:rPr lang="da-DK" dirty="0"/>
              <a:t>titel på to linjer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0D71C9D0-0C82-900C-6E7E-E0F595D4F6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08469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billede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75388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spcBef>
                <a:spcPts val="1000"/>
              </a:spcBef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" y="0"/>
            <a:ext cx="5916612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6BBA6A2C-42C6-9F99-FAD1-027A1B750E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75388" y="526774"/>
            <a:ext cx="519661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3D7AAB36-E332-7EDD-C13D-C4121E8D3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205283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EC97FAF7-4306-364D-9520-0488FB44665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03725" y="0"/>
            <a:ext cx="77882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A8AD302-B752-299B-CFE4-C17F62FD1D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3734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</a:t>
            </a:r>
            <a:br>
              <a:rPr lang="da-DK" dirty="0"/>
            </a:br>
            <a:r>
              <a:rPr lang="da-DK" dirty="0"/>
              <a:t>en kort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4030793-2066-721F-6DC5-F2D2BC12F9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146165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1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70682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eller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0BA47897-F1FB-9D44-8046-497FA3C741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68277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D0F0FA2F-2E47-41AD-783B-A24C7E5E3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856615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 indhold + 2/3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Clr>
                <a:srgbClr val="001F33"/>
              </a:buClr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445CE774-DC63-2E42-8EA4-0EE232AF52F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12124" y="0"/>
            <a:ext cx="4079875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tIns="36000"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6AE91C80-C7B5-2D78-8B52-F259E53EEA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7081838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E5AF2B42-8B30-AACC-806F-F2F72CFD78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3092047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Stort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4" name="Pladsholder til slidenummer 1">
            <a:extLst>
              <a:ext uri="{FF2B5EF4-FFF2-40B4-BE49-F238E27FC236}">
                <a16:creationId xmlns:a16="http://schemas.microsoft.com/office/drawing/2014/main" id="{F0171505-8802-0944-A61E-B67D669B4F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4877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7AA7FB18-E804-8EE6-0DC1-2474D64EE8C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1706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Picture Placeholder 9">
            <a:extLst>
              <a:ext uri="{FF2B5EF4-FFF2-40B4-BE49-F238E27FC236}">
                <a16:creationId xmlns:a16="http://schemas.microsoft.com/office/drawing/2014/main" id="{6DE07A4F-EAF1-6414-6ADB-5B87DDFFE54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046399" y="1717964"/>
            <a:ext cx="4744172" cy="3426691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8360143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billeder (centrer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9">
            <a:extLst>
              <a:ext uri="{FF2B5EF4-FFF2-40B4-BE49-F238E27FC236}">
                <a16:creationId xmlns:a16="http://schemas.microsoft.com/office/drawing/2014/main" id="{35A8C7D6-6C86-C425-0BE6-5414844249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93240" y="977900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endParaRPr lang="da-DK" dirty="0"/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5117A3E4-33CB-9BC4-8E3B-3700700FAF1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93240" y="3488076"/>
            <a:ext cx="3352265" cy="2392024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FAE63FE9-6F24-10FD-9E25-0A3D56D2BFC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66690" y="977900"/>
            <a:ext cx="6199188" cy="49022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 anchor="ctr" anchorCtr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billede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  <a:p>
            <a:endParaRPr lang="da-DK" dirty="0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6EBC049B-18BD-14CC-84CA-BC0DE3288764}"/>
              </a:ext>
            </a:extLst>
          </p:cNvPr>
          <p:cNvGrpSpPr/>
          <p:nvPr userDrawn="1"/>
        </p:nvGrpSpPr>
        <p:grpSpPr>
          <a:xfrm>
            <a:off x="11136848" y="0"/>
            <a:ext cx="1059308" cy="6858000"/>
            <a:chOff x="4166282" y="0"/>
            <a:chExt cx="1059308" cy="6858000"/>
          </a:xfrm>
          <a:solidFill>
            <a:schemeClr val="tx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B90A7BA6-FFFD-2DC3-4242-AF8664FB0AF0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FC4D4499-6334-8815-9413-A0501FC8445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1033407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Stort billede + to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629C7310-860F-0C43-8B3F-D4CCDFB42A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28638" y="728661"/>
            <a:ext cx="3346444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283CF49-21DC-524F-8A5D-4370A74FDF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12125" y="728662"/>
            <a:ext cx="3382101" cy="5400675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AA0A10C7-16E7-EB4C-DCB0-49445974C5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729397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Stort billede + t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B648C083-FD7F-4F40-A905-1C2067A018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3664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Clr>
                <a:srgbClr val="052C43"/>
              </a:buClr>
              <a:buFont typeface="+mj-lt"/>
              <a:buAutoNum type="arabicPeriod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2834BB1-4EA9-514D-8881-FD59DFFF9A1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22778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2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F30196AF-1B1B-994B-A3E5-92A4CF44168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9222" y="2161813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 marL="342900" indent="-342900">
              <a:buFont typeface="+mj-lt"/>
              <a:buAutoNum type="arabicPeriod" startAt="3"/>
              <a:defRPr sz="1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7" name="Pladsholder til slidenummer 1">
            <a:extLst>
              <a:ext uri="{FF2B5EF4-FFF2-40B4-BE49-F238E27FC236}">
                <a16:creationId xmlns:a16="http://schemas.microsoft.com/office/drawing/2014/main" id="{43654F86-F1E0-18BB-C63B-18500CD981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79389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tort billede + fire tekstbok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billede 7">
            <a:extLst>
              <a:ext uri="{FF2B5EF4-FFF2-40B4-BE49-F238E27FC236}">
                <a16:creationId xmlns:a16="http://schemas.microsoft.com/office/drawing/2014/main" id="{B47EFEEB-64A7-C346-8C64-DD08BB64BD5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solidFill>
            <a:schemeClr val="accent3">
              <a:lumMod val="20000"/>
              <a:lumOff val="80000"/>
              <a:alpha val="30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da-DK" dirty="0"/>
            </a:br>
            <a:r>
              <a:rPr lang="da-DK" dirty="0"/>
              <a:t>Her kan der indsættes et baggrundsbillede. Klik på ikonet for at indsætte</a:t>
            </a:r>
          </a:p>
          <a:p>
            <a:endParaRPr lang="da-DK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7159BF0-334D-D84B-B567-8EA9F35613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9114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  <a:lvl4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4pPr>
          </a:lstStyle>
          <a:p>
            <a:pPr lvl="0"/>
            <a:r>
              <a:rPr lang="da-DK" noProof="0" dirty="0"/>
              <a:t>Her kan der skrives en brødtekst</a:t>
            </a:r>
          </a:p>
          <a:p>
            <a:pPr lvl="3"/>
            <a:endParaRPr lang="da-DK" dirty="0" err="1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3C8AF52-BFC0-C941-8D4A-E5E9CEDDC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419114" y="3603626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D5A58AFA-D942-0747-AE96-A4F8F54DB3A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125558" y="720000"/>
            <a:ext cx="3346444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510C91F4-2E90-794A-8FC5-2888B19FC50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25559" y="3603626"/>
            <a:ext cx="3346442" cy="2534374"/>
          </a:xfrm>
          <a:solidFill>
            <a:schemeClr val="bg1"/>
          </a:solidFill>
        </p:spPr>
        <p:txBody>
          <a:bodyPr lIns="360000" tIns="342000" rIns="360000" bIns="342000"/>
          <a:lstStyle>
            <a:lvl1pPr>
              <a:buClr>
                <a:srgbClr val="001F33"/>
              </a:buClr>
              <a:defRPr sz="1800" b="0" i="0">
                <a:solidFill>
                  <a:srgbClr val="052C44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brødtekst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84103A12-7D00-38E3-5B40-6EA7E58FC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38497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Graf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1F4A240-FE55-5E4D-8434-FE7228997D8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10752001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9C8EE5C-7EAA-484E-AC3C-3D8777FD058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719998" y="2192593"/>
            <a:ext cx="10751999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5087AD71-9BD1-770C-1A9B-D3AA48C560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tekst 10">
            <a:extLst>
              <a:ext uri="{FF2B5EF4-FFF2-40B4-BE49-F238E27FC236}">
                <a16:creationId xmlns:a16="http://schemas.microsoft.com/office/drawing/2014/main" id="{B8EEC832-20B0-5CE8-1E3E-BCDAC4843F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7" y="6203382"/>
            <a:ext cx="10751999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3A0A27D6-2B30-DEBA-19BB-58035D0497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884091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To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  <a:endParaRPr lang="da-DK" noProof="0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0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kort titel på grafen</a:t>
            </a:r>
          </a:p>
        </p:txBody>
      </p:sp>
      <p:sp>
        <p:nvSpPr>
          <p:cNvPr id="15" name="Pladsholder til tekst 10">
            <a:extLst>
              <a:ext uri="{FF2B5EF4-FFF2-40B4-BE49-F238E27FC236}">
                <a16:creationId xmlns:a16="http://schemas.microsoft.com/office/drawing/2014/main" id="{974C9416-ACD2-1146-B119-32E0B8A1B46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999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8B73A161-A2D2-1240-CF66-F89C557BF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3" name="Pladsholder til slidenummer 1">
            <a:extLst>
              <a:ext uri="{FF2B5EF4-FFF2-40B4-BE49-F238E27FC236}">
                <a16:creationId xmlns:a16="http://schemas.microsoft.com/office/drawing/2014/main" id="{92FB5F5F-BFC9-48BD-7FB9-C5B3462240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01834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re grafer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2192595"/>
            <a:ext cx="3359877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03726" y="2192595"/>
            <a:ext cx="3384550" cy="3925512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2192595"/>
            <a:ext cx="3359877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175114-9C5E-8740-8061-4C967D5B9D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AF42B0D-AB69-E244-ADAF-A1A7A438A9E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428399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51634F0-3905-3946-B532-B745A2FB66CB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112123" y="1838980"/>
            <a:ext cx="33598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7" name="Pladsholder til tekst 10">
            <a:extLst>
              <a:ext uri="{FF2B5EF4-FFF2-40B4-BE49-F238E27FC236}">
                <a16:creationId xmlns:a16="http://schemas.microsoft.com/office/drawing/2014/main" id="{1100D048-A671-6049-89A3-EE7A240D66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9998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8" name="Pladsholder til tekst 10">
            <a:extLst>
              <a:ext uri="{FF2B5EF4-FFF2-40B4-BE49-F238E27FC236}">
                <a16:creationId xmlns:a16="http://schemas.microsoft.com/office/drawing/2014/main" id="{BE022DEF-7EC3-2E43-A35E-6DBE96A264C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28398" y="6204210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9" name="Pladsholder til tekst 10">
            <a:extLst>
              <a:ext uri="{FF2B5EF4-FFF2-40B4-BE49-F238E27FC236}">
                <a16:creationId xmlns:a16="http://schemas.microsoft.com/office/drawing/2014/main" id="{2D2E9C79-38E8-6744-97AF-B6329D17BB0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12122" y="6203382"/>
            <a:ext cx="3359877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20" name="Title Placeholder 6">
            <a:extLst>
              <a:ext uri="{FF2B5EF4-FFF2-40B4-BE49-F238E27FC236}">
                <a16:creationId xmlns:a16="http://schemas.microsoft.com/office/drawing/2014/main" id="{EFA0D47A-B7D6-316E-7126-F7BB36769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332DCE6C-660D-4DC9-7AD1-C0A013AE6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5457503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dhold +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6" name="Pladsholder til tekst 10">
            <a:extLst>
              <a:ext uri="{FF2B5EF4-FFF2-40B4-BE49-F238E27FC236}">
                <a16:creationId xmlns:a16="http://schemas.microsoft.com/office/drawing/2014/main" id="{3FF4ED4E-A527-444F-B84B-BF2150B48B4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75388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DF6BF1F6-1033-B949-AC7B-F1E767338F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84F0DC34-73AC-4F67-04C9-BF2D784F34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7829074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graf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FD19692-002C-EEF2-D03F-A04E12F7214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8952" y="2192593"/>
            <a:ext cx="5196612" cy="392551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664A5B19-83FE-CF1A-47B2-51575C5C314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06437" y="1838980"/>
            <a:ext cx="5196613" cy="4279124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6180578-4C38-CEF0-BE82-C5A56BBC398E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88952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0F5B53A9-9D24-DCAD-4C2E-16150E99E5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06437" y="6203382"/>
            <a:ext cx="5196612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15" name="Title Placeholder 6">
            <a:extLst>
              <a:ext uri="{FF2B5EF4-FFF2-40B4-BE49-F238E27FC236}">
                <a16:creationId xmlns:a16="http://schemas.microsoft.com/office/drawing/2014/main" id="{A5784B0B-15DA-E09E-D6F8-E32EE515F7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545226A2-00E9-5C40-EB2B-875573A70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2577732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Indhold + 2/3 graf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E7BDC-7D35-BB45-858F-F6D84CDD2A3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8" y="1838980"/>
            <a:ext cx="7068276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titel på grafen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2304DCC-E205-FD44-8401-97B4F3272B4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12123" y="2192595"/>
            <a:ext cx="3359877" cy="392551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>
              <a:lnSpc>
                <a:spcPct val="100000"/>
              </a:lnSpc>
              <a:buClr>
                <a:srgbClr val="001F33"/>
              </a:buClr>
              <a:buFontTx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0B600FB-7210-0A4A-8F6F-103524D26832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2192595"/>
            <a:ext cx="7068275" cy="3925511"/>
          </a:xfrm>
          <a:prstGeom prst="rect">
            <a:avLst/>
          </a:prstGeom>
          <a:solidFill>
            <a:schemeClr val="accent3">
              <a:lumMod val="20000"/>
              <a:lumOff val="80000"/>
              <a:alpha val="30000"/>
            </a:schemeClr>
          </a:solidFill>
          <a:ln>
            <a:solidFill>
              <a:srgbClr val="052C43"/>
            </a:solidFill>
          </a:ln>
        </p:spPr>
        <p:txBody>
          <a:bodyPr vert="horz" lIns="0" tIns="0" rIns="0" bIns="0" rtlCol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sp>
        <p:nvSpPr>
          <p:cNvPr id="14" name="Pladsholder til tekst 10">
            <a:extLst>
              <a:ext uri="{FF2B5EF4-FFF2-40B4-BE49-F238E27FC236}">
                <a16:creationId xmlns:a16="http://schemas.microsoft.com/office/drawing/2014/main" id="{D984D47B-2B12-FD40-9545-7004191157A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0000" y="6203382"/>
            <a:ext cx="7068275" cy="178368"/>
          </a:xfrm>
        </p:spPr>
        <p:txBody>
          <a:bodyPr tIns="10800">
            <a:normAutofit/>
          </a:bodyPr>
          <a:lstStyle>
            <a:lvl1pPr marL="0" indent="0">
              <a:spcAft>
                <a:spcPts val="0"/>
              </a:spcAft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Klik her for at tilføje kilde: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EF921404-B5E7-C447-A87C-8F0D34B1C1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91B79680-B232-5BDF-EC8E-07E6CFB7A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3948237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Et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1074720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466A0D0-49BA-B047-BF1B-A4F1361492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DB00B1B7-9697-24EC-8B78-42D80E3AA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5606946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519661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1838979"/>
            <a:ext cx="5196613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F240547C-8A49-034D-A902-9D05E5F706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6E38CED4-E13C-6473-B4BE-9B9F016284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1711042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526775"/>
            <a:ext cx="5196613" cy="559133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tekst i to spalter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C68DCC35-2BAB-9447-BA24-7549B52AE7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521017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0" name="Pladsholder til slidenummer 1">
            <a:extLst>
              <a:ext uri="{FF2B5EF4-FFF2-40B4-BE49-F238E27FC236}">
                <a16:creationId xmlns:a16="http://schemas.microsoft.com/office/drawing/2014/main" id="{F1868182-CB4F-C957-7495-ECC1854217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635084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o indhold + underoverskrif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2192594"/>
            <a:ext cx="5196612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275388" y="2192594"/>
            <a:ext cx="5196613" cy="39255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11DF3DE-0F62-3B4C-857B-CE5D28CAF4C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19999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B3FD7A7-17B8-EF4B-96F3-90B8F87F4DA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6275388" y="1838980"/>
            <a:ext cx="5196612" cy="2651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noProof="0" dirty="0"/>
              <a:t>Her kan der stå en undertitel</a:t>
            </a:r>
          </a:p>
        </p:txBody>
      </p:sp>
      <p:sp>
        <p:nvSpPr>
          <p:cNvPr id="10" name="Title Placeholder 6">
            <a:extLst>
              <a:ext uri="{FF2B5EF4-FFF2-40B4-BE49-F238E27FC236}">
                <a16:creationId xmlns:a16="http://schemas.microsoft.com/office/drawing/2014/main" id="{98E1777A-47A7-3248-A02A-3404581D5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1" name="Pladsholder til slidenummer 1">
            <a:extLst>
              <a:ext uri="{FF2B5EF4-FFF2-40B4-BE49-F238E27FC236}">
                <a16:creationId xmlns:a16="http://schemas.microsoft.com/office/drawing/2014/main" id="{C9427D58-80C2-B05C-1012-A7CACB71B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4112106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2 indhold minus 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2" y="739893"/>
            <a:ext cx="5195237" cy="5378213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739893"/>
            <a:ext cx="5195236" cy="5378213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skrives en tekst i to spalter</a:t>
            </a:r>
          </a:p>
          <a:p>
            <a:endParaRPr lang="da-DK" dirty="0"/>
          </a:p>
        </p:txBody>
      </p:sp>
      <p:sp>
        <p:nvSpPr>
          <p:cNvPr id="5" name="Pladsholder til slidenummer 1">
            <a:extLst>
              <a:ext uri="{FF2B5EF4-FFF2-40B4-BE49-F238E27FC236}">
                <a16:creationId xmlns:a16="http://schemas.microsoft.com/office/drawing/2014/main" id="{E0517B9D-FC01-5688-6302-DBF22CCE53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5664195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T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EAF4347-0436-CE48-A62F-B6A0926D03E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50EDC9E3-C80A-2A40-9533-49AF9295B2CA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4428398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8429AA0-7257-5743-A65E-CA91513D852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8112123" y="1838979"/>
            <a:ext cx="3359877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9" name="Title Placeholder 6">
            <a:extLst>
              <a:ext uri="{FF2B5EF4-FFF2-40B4-BE49-F238E27FC236}">
                <a16:creationId xmlns:a16="http://schemas.microsoft.com/office/drawing/2014/main" id="{0C93DCA1-ABBA-1644-838D-DA89727CB8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8" name="Pladsholder til slidenummer 1">
            <a:extLst>
              <a:ext uri="{FF2B5EF4-FFF2-40B4-BE49-F238E27FC236}">
                <a16:creationId xmlns:a16="http://schemas.microsoft.com/office/drawing/2014/main" id="{48B6340E-BDEC-50F7-ED43-D01A10D4E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6566894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pport: Fire ind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00E92B61-135E-9241-A714-ADBD86C128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3" y="1838980"/>
            <a:ext cx="2418300" cy="4279126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F631C19D-1AC3-7A4D-8199-EEF0EEF9D73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498382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9" name="Pladsholder til indhold 4">
            <a:extLst>
              <a:ext uri="{FF2B5EF4-FFF2-40B4-BE49-F238E27FC236}">
                <a16:creationId xmlns:a16="http://schemas.microsoft.com/office/drawing/2014/main" id="{C8E56B9E-B394-6F44-B7AC-8A34CAE8E4C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76041" y="1838979"/>
            <a:ext cx="2418300" cy="4279127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0" name="Pladsholder til indhold 5">
            <a:extLst>
              <a:ext uri="{FF2B5EF4-FFF2-40B4-BE49-F238E27FC236}">
                <a16:creationId xmlns:a16="http://schemas.microsoft.com/office/drawing/2014/main" id="{FAB4E77D-E901-8941-87C9-C2A9E5EB5461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9053700" y="1838980"/>
            <a:ext cx="2418300" cy="427912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r>
              <a:rPr lang="da-DK" dirty="0"/>
              <a:t>Her kan der stå en forklarende tekst</a:t>
            </a:r>
          </a:p>
          <a:p>
            <a:endParaRPr lang="da-DK" dirty="0"/>
          </a:p>
        </p:txBody>
      </p:sp>
      <p:sp>
        <p:nvSpPr>
          <p:cNvPr id="13" name="Title Placeholder 6">
            <a:extLst>
              <a:ext uri="{FF2B5EF4-FFF2-40B4-BE49-F238E27FC236}">
                <a16:creationId xmlns:a16="http://schemas.microsoft.com/office/drawing/2014/main" id="{6CF434F2-D7EA-E742-8CFF-313ADEB506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15" name="Pladsholder til slidenummer 1">
            <a:extLst>
              <a:ext uri="{FF2B5EF4-FFF2-40B4-BE49-F238E27FC236}">
                <a16:creationId xmlns:a16="http://schemas.microsoft.com/office/drawing/2014/main" id="{EBD88EFD-7612-6252-4DE9-8315538497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7907450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ikon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7" name="Pladsholder til indhold 2">
            <a:extLst>
              <a:ext uri="{FF2B5EF4-FFF2-40B4-BE49-F238E27FC236}">
                <a16:creationId xmlns:a16="http://schemas.microsoft.com/office/drawing/2014/main" id="{F91B5162-D6C6-C6A5-3BD3-5C9A5809A566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1196975" y="1838830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8" name="Gruppe 7">
            <a:extLst>
              <a:ext uri="{FF2B5EF4-FFF2-40B4-BE49-F238E27FC236}">
                <a16:creationId xmlns:a16="http://schemas.microsoft.com/office/drawing/2014/main" id="{4C26FAE1-2302-6C86-9425-043DE9302562}"/>
              </a:ext>
            </a:extLst>
          </p:cNvPr>
          <p:cNvGrpSpPr/>
          <p:nvPr userDrawn="1"/>
        </p:nvGrpSpPr>
        <p:grpSpPr>
          <a:xfrm rot="10800000">
            <a:off x="537296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9" name="Rektangel 8">
              <a:extLst>
                <a:ext uri="{FF2B5EF4-FFF2-40B4-BE49-F238E27FC236}">
                  <a16:creationId xmlns:a16="http://schemas.microsoft.com/office/drawing/2014/main" id="{B836FEE5-025F-12E9-110E-329785172712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0" name="Triangle 5">
              <a:extLst>
                <a:ext uri="{FF2B5EF4-FFF2-40B4-BE49-F238E27FC236}">
                  <a16:creationId xmlns:a16="http://schemas.microsoft.com/office/drawing/2014/main" id="{6DF9126C-DBA0-8ECA-C3D2-14831AD627B5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82488159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dhold + ikon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på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37AFC3A-73A7-13EC-5E2A-6B249C655721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7292531" y="1808162"/>
            <a:ext cx="3702050" cy="3702050"/>
          </a:xfrm>
        </p:spPr>
        <p:txBody>
          <a:bodyPr/>
          <a:lstStyle>
            <a:lvl1pPr marL="0" indent="0" algn="ctr">
              <a:spcBef>
                <a:spcPts val="0"/>
              </a:spcBef>
              <a:buFontTx/>
              <a:buNone/>
              <a:defRPr sz="14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br>
              <a:rPr lang="da-DK" dirty="0"/>
            </a:br>
            <a:br>
              <a:rPr lang="da-DK" dirty="0"/>
            </a:br>
            <a:br>
              <a:rPr lang="da-DK" dirty="0"/>
            </a:br>
            <a:br>
              <a:rPr lang="da-DK" dirty="0"/>
            </a:br>
            <a:r>
              <a:rPr lang="da-DK" dirty="0"/>
              <a:t>Her kan et ikon eller en graf indsættes. </a:t>
            </a:r>
            <a:br>
              <a:rPr lang="da-DK" dirty="0"/>
            </a:br>
            <a:r>
              <a:rPr lang="da-DK" dirty="0"/>
              <a:t>Klik på ikonet for at indsætte</a:t>
            </a:r>
          </a:p>
        </p:txBody>
      </p:sp>
      <p:grpSp>
        <p:nvGrpSpPr>
          <p:cNvPr id="15" name="Gruppe 14">
            <a:extLst>
              <a:ext uri="{FF2B5EF4-FFF2-40B4-BE49-F238E27FC236}">
                <a16:creationId xmlns:a16="http://schemas.microsoft.com/office/drawing/2014/main" id="{0FCE6798-444F-AB28-4C32-595775CC8CCE}"/>
              </a:ext>
            </a:extLst>
          </p:cNvPr>
          <p:cNvGrpSpPr/>
          <p:nvPr userDrawn="1"/>
        </p:nvGrpSpPr>
        <p:grpSpPr>
          <a:xfrm rot="10800000">
            <a:off x="5402263" y="198782"/>
            <a:ext cx="1059308" cy="6460435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18" name="Rektangel 17">
              <a:extLst>
                <a:ext uri="{FF2B5EF4-FFF2-40B4-BE49-F238E27FC236}">
                  <a16:creationId xmlns:a16="http://schemas.microsoft.com/office/drawing/2014/main" id="{C211B709-5171-C475-CF07-78F481FA32B3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9" name="Triangle 5">
              <a:extLst>
                <a:ext uri="{FF2B5EF4-FFF2-40B4-BE49-F238E27FC236}">
                  <a16:creationId xmlns:a16="http://schemas.microsoft.com/office/drawing/2014/main" id="{E5F0466B-5DD1-0685-329C-C777682D50C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</p:spTree>
    <p:extLst>
      <p:ext uri="{BB962C8B-B14F-4D97-AF65-F5344CB8AC3E}">
        <p14:creationId xmlns:p14="http://schemas.microsoft.com/office/powerpoint/2010/main" val="33807451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nøgletal (venst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E31BDB8-F07C-6451-F495-6B18EA88FE6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1AE36A81-722C-1788-993C-81CB35E2695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23037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9E01BDA1-1072-7053-89D2-E92356FE7FDB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819034" y="1838830"/>
            <a:ext cx="4649929" cy="4290507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5" name="Title Placeholder 6">
            <a:extLst>
              <a:ext uri="{FF2B5EF4-FFF2-40B4-BE49-F238E27FC236}">
                <a16:creationId xmlns:a16="http://schemas.microsoft.com/office/drawing/2014/main" id="{7879EC4E-05FF-99EB-113E-0B3FB6E888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19031" y="549274"/>
            <a:ext cx="4649931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 sz="3500"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A192B2D2-6766-5491-0AB2-434F7FEE8FD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23037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7" name="Pladsholder til tekst 10">
            <a:extLst>
              <a:ext uri="{FF2B5EF4-FFF2-40B4-BE49-F238E27FC236}">
                <a16:creationId xmlns:a16="http://schemas.microsoft.com/office/drawing/2014/main" id="{6B881A5A-B339-3603-BC1B-0CC113AED7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23036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8" name="Pladsholder til tekst 10">
            <a:extLst>
              <a:ext uri="{FF2B5EF4-FFF2-40B4-BE49-F238E27FC236}">
                <a16:creationId xmlns:a16="http://schemas.microsoft.com/office/drawing/2014/main" id="{9733E2E9-E4E8-795B-929A-CCA4B2AA1A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23036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9" name="Gruppe 8">
            <a:extLst>
              <a:ext uri="{FF2B5EF4-FFF2-40B4-BE49-F238E27FC236}">
                <a16:creationId xmlns:a16="http://schemas.microsoft.com/office/drawing/2014/main" id="{F25DD4F8-5B63-7590-E118-845BC48F35BB}"/>
              </a:ext>
            </a:extLst>
          </p:cNvPr>
          <p:cNvGrpSpPr/>
          <p:nvPr userDrawn="1"/>
        </p:nvGrpSpPr>
        <p:grpSpPr>
          <a:xfrm rot="10800000">
            <a:off x="5399787" y="198782"/>
            <a:ext cx="1059308" cy="6460435"/>
            <a:chOff x="4166282" y="0"/>
            <a:chExt cx="1059308" cy="6858000"/>
          </a:xfrm>
          <a:solidFill>
            <a:srgbClr val="001F32"/>
          </a:solidFill>
        </p:grpSpPr>
        <p:sp>
          <p:nvSpPr>
            <p:cNvPr id="10" name="Rektangel 9">
              <a:extLst>
                <a:ext uri="{FF2B5EF4-FFF2-40B4-BE49-F238E27FC236}">
                  <a16:creationId xmlns:a16="http://schemas.microsoft.com/office/drawing/2014/main" id="{F7932904-571D-5E32-BE0F-FEA2C01CCC55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11" name="Triangle 5">
              <a:extLst>
                <a:ext uri="{FF2B5EF4-FFF2-40B4-BE49-F238E27FC236}">
                  <a16:creationId xmlns:a16="http://schemas.microsoft.com/office/drawing/2014/main" id="{9FBC9635-7C06-7D56-4994-DE37DED0EBB1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7" name="Pladsholder til slidenummer 1">
            <a:extLst>
              <a:ext uri="{FF2B5EF4-FFF2-40B4-BE49-F238E27FC236}">
                <a16:creationId xmlns:a16="http://schemas.microsoft.com/office/drawing/2014/main" id="{E33A010E-2CB8-53AB-7D15-C8CA7D2538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r>
              <a:rPr lang="da-DK" dirty="0"/>
              <a:t>  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DEB6042C-8E55-A22F-D213-028E45DCB30B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47F8C41F-1849-1491-4358-3F18DDEB9EA3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617749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Inhold + nøgletal (højrestille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D0BED879-8438-1ABB-47C8-2F5BC9E4D85D}"/>
              </a:ext>
            </a:extLst>
          </p:cNvPr>
          <p:cNvSpPr/>
          <p:nvPr userDrawn="1"/>
        </p:nvSpPr>
        <p:spPr>
          <a:xfrm>
            <a:off x="6095112" y="0"/>
            <a:ext cx="6096888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Pladsholder til tekst 10">
            <a:extLst>
              <a:ext uri="{FF2B5EF4-FFF2-40B4-BE49-F238E27FC236}">
                <a16:creationId xmlns:a16="http://schemas.microsoft.com/office/drawing/2014/main" id="{22379632-96A3-AB2C-25DA-8B799E63F15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788276" y="2693010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25 %</a:t>
            </a:r>
          </a:p>
        </p:txBody>
      </p:sp>
      <p:sp>
        <p:nvSpPr>
          <p:cNvPr id="4" name="Pladsholder til tekst 10">
            <a:extLst>
              <a:ext uri="{FF2B5EF4-FFF2-40B4-BE49-F238E27FC236}">
                <a16:creationId xmlns:a16="http://schemas.microsoft.com/office/drawing/2014/main" id="{F7041AED-86BB-7F6E-5886-0A338F9BFF1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788276" y="3785600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5" name="Pladsholder til tekst 10">
            <a:extLst>
              <a:ext uri="{FF2B5EF4-FFF2-40B4-BE49-F238E27FC236}">
                <a16:creationId xmlns:a16="http://schemas.microsoft.com/office/drawing/2014/main" id="{49D0BF1F-F859-A1C8-7147-944DE51792A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788275" y="4595537"/>
            <a:ext cx="3703997" cy="1075861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000" b="1" i="0" u="none">
                <a:solidFill>
                  <a:schemeClr val="bg1"/>
                </a:solidFill>
                <a:latin typeface="Poppins Black" pitchFamily="2" charset="77"/>
                <a:cs typeface="Poppins Black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50 %</a:t>
            </a:r>
          </a:p>
        </p:txBody>
      </p:sp>
      <p:sp>
        <p:nvSpPr>
          <p:cNvPr id="6" name="Pladsholder til tekst 10">
            <a:extLst>
              <a:ext uri="{FF2B5EF4-FFF2-40B4-BE49-F238E27FC236}">
                <a16:creationId xmlns:a16="http://schemas.microsoft.com/office/drawing/2014/main" id="{72A286F0-25FA-3F6D-4BFD-CCD3943AF55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88275" y="5688127"/>
            <a:ext cx="3703998" cy="441442"/>
          </a:xfrm>
        </p:spPr>
        <p:txBody>
          <a:bodyPr tIns="1080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0" i="0">
                <a:solidFill>
                  <a:schemeClr val="bg1"/>
                </a:solidFill>
                <a:latin typeface="Poppins ExtraLight" pitchFamily="2" charset="77"/>
                <a:cs typeface="Poppins Extra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12704EE7-85B5-A328-E73F-600C2976420A}"/>
              </a:ext>
            </a:extLst>
          </p:cNvPr>
          <p:cNvGrpSpPr/>
          <p:nvPr userDrawn="1"/>
        </p:nvGrpSpPr>
        <p:grpSpPr>
          <a:xfrm rot="10800000">
            <a:off x="5399787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8" name="Rektangel 7">
              <a:extLst>
                <a:ext uri="{FF2B5EF4-FFF2-40B4-BE49-F238E27FC236}">
                  <a16:creationId xmlns:a16="http://schemas.microsoft.com/office/drawing/2014/main" id="{44AFCBB3-37D3-99C6-0CB4-90B862510C99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" name="Triangle 5">
              <a:extLst>
                <a:ext uri="{FF2B5EF4-FFF2-40B4-BE49-F238E27FC236}">
                  <a16:creationId xmlns:a16="http://schemas.microsoft.com/office/drawing/2014/main" id="{8FDBCF39-D5D1-E456-6338-6DF8861B8723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10" name="Pladsholder til tekst 10">
            <a:extLst>
              <a:ext uri="{FF2B5EF4-FFF2-40B4-BE49-F238E27FC236}">
                <a16:creationId xmlns:a16="http://schemas.microsoft.com/office/drawing/2014/main" id="{EB831C48-16E4-CC96-C355-15C6C3F2C1D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23036" y="1808162"/>
            <a:ext cx="4649929" cy="4321176"/>
          </a:xfrm>
        </p:spPr>
        <p:txBody>
          <a:bodyPr tIns="1080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  <a:lvl2pPr marL="0" indent="0">
              <a:buNone/>
              <a:defRPr sz="1200">
                <a:latin typeface="+mj-lt"/>
              </a:defRPr>
            </a:lvl2pPr>
            <a:lvl3pPr marL="0" indent="0">
              <a:buNone/>
              <a:defRPr sz="1200">
                <a:latin typeface="+mj-lt"/>
              </a:defRPr>
            </a:lvl3pPr>
            <a:lvl4pPr marL="0" indent="0">
              <a:buNone/>
              <a:defRPr sz="1200">
                <a:latin typeface="+mj-lt"/>
              </a:defRPr>
            </a:lvl4pPr>
            <a:lvl5pPr marL="0" indent="0">
              <a:buNone/>
              <a:defRPr sz="1200">
                <a:latin typeface="+mj-lt"/>
              </a:defRPr>
            </a:lvl5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11" name="Title Placeholder 6">
            <a:extLst>
              <a:ext uri="{FF2B5EF4-FFF2-40B4-BE49-F238E27FC236}">
                <a16:creationId xmlns:a16="http://schemas.microsoft.com/office/drawing/2014/main" id="{AFEBA69C-6E73-E7BE-69EB-30CC606B1C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49274"/>
            <a:ext cx="4666527" cy="9497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</a:t>
            </a:r>
            <a:br>
              <a:rPr lang="da-DK" dirty="0"/>
            </a:br>
            <a:r>
              <a:rPr lang="da-DK" dirty="0"/>
              <a:t>en titel i to linjer</a:t>
            </a:r>
          </a:p>
        </p:txBody>
      </p:sp>
      <p:sp>
        <p:nvSpPr>
          <p:cNvPr id="16" name="Pladsholder til slidenummer 1">
            <a:extLst>
              <a:ext uri="{FF2B5EF4-FFF2-40B4-BE49-F238E27FC236}">
                <a16:creationId xmlns:a16="http://schemas.microsoft.com/office/drawing/2014/main" id="{1CEF3F83-3BCF-A8F6-57D9-F23BB13AC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826A8927-3BA1-07AC-FD77-B66D1BB85B67}"/>
              </a:ext>
            </a:extLst>
          </p:cNvPr>
          <p:cNvSpPr/>
          <p:nvPr userDrawn="1"/>
        </p:nvSpPr>
        <p:spPr>
          <a:xfrm>
            <a:off x="13052063" y="0"/>
            <a:ext cx="328571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1BC77262-DE8C-BC9E-47B2-D4E8BDD562D2}"/>
              </a:ext>
            </a:extLst>
          </p:cNvPr>
          <p:cNvSpPr txBox="1"/>
          <p:nvPr userDrawn="1"/>
        </p:nvSpPr>
        <p:spPr>
          <a:xfrm>
            <a:off x="13218213" y="458836"/>
            <a:ext cx="295341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Her kan du udskifte tallet i den mørkeblå boks. </a:t>
            </a:r>
          </a:p>
          <a:p>
            <a:pPr>
              <a:lnSpc>
                <a:spcPct val="150000"/>
              </a:lnSpc>
            </a:pPr>
            <a:endParaRPr lang="da-DK" sz="1600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</a:pP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Dette gøres ved at klikke på tallet.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331158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Tre søjler m. ikon + tek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ktangel 16">
            <a:extLst>
              <a:ext uri="{FF2B5EF4-FFF2-40B4-BE49-F238E27FC236}">
                <a16:creationId xmlns:a16="http://schemas.microsoft.com/office/drawing/2014/main" id="{30B27B1D-7D86-F587-F5FE-4059E628D6B6}"/>
              </a:ext>
            </a:extLst>
          </p:cNvPr>
          <p:cNvSpPr/>
          <p:nvPr userDrawn="1"/>
        </p:nvSpPr>
        <p:spPr>
          <a:xfrm>
            <a:off x="-1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82A6543D-96E7-C8CF-E1AF-62C7F39D1623}"/>
              </a:ext>
            </a:extLst>
          </p:cNvPr>
          <p:cNvSpPr/>
          <p:nvPr userDrawn="1"/>
        </p:nvSpPr>
        <p:spPr>
          <a:xfrm>
            <a:off x="3047999" y="0"/>
            <a:ext cx="3048000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0494E687-742B-080D-AF01-DC7C7A07A216}"/>
              </a:ext>
            </a:extLst>
          </p:cNvPr>
          <p:cNvSpPr/>
          <p:nvPr userDrawn="1"/>
        </p:nvSpPr>
        <p:spPr>
          <a:xfrm>
            <a:off x="6096000" y="0"/>
            <a:ext cx="3048000" cy="6858000"/>
          </a:xfrm>
          <a:prstGeom prst="rect">
            <a:avLst/>
          </a:prstGeom>
          <a:solidFill>
            <a:srgbClr val="7C95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E109E2DA-281F-8614-E93B-E4D479F771B8}"/>
              </a:ext>
            </a:extLst>
          </p:cNvPr>
          <p:cNvSpPr/>
          <p:nvPr userDrawn="1"/>
        </p:nvSpPr>
        <p:spPr>
          <a:xfrm>
            <a:off x="9144000" y="0"/>
            <a:ext cx="3048001" cy="6858000"/>
          </a:xfrm>
          <a:prstGeom prst="rect">
            <a:avLst/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2" name="Pladsholder til indhold 32">
            <a:extLst>
              <a:ext uri="{FF2B5EF4-FFF2-40B4-BE49-F238E27FC236}">
                <a16:creationId xmlns:a16="http://schemas.microsoft.com/office/drawing/2014/main" id="{32625AB9-F789-FC52-2399-C95A946557B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768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3" name="Pladsholder til tekst 20">
            <a:extLst>
              <a:ext uri="{FF2B5EF4-FFF2-40B4-BE49-F238E27FC236}">
                <a16:creationId xmlns:a16="http://schemas.microsoft.com/office/drawing/2014/main" id="{574A5940-2F19-0B6B-AE2E-B4D40BD778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4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FB81B8A8-D445-7906-4C19-397562305C4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4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4C812C34-76CF-56E3-172C-9952F31A6952}"/>
              </a:ext>
            </a:extLst>
          </p:cNvPr>
          <p:cNvSpPr/>
          <p:nvPr userDrawn="1"/>
        </p:nvSpPr>
        <p:spPr>
          <a:xfrm>
            <a:off x="6095995" y="0"/>
            <a:ext cx="3048000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6" name="Pladsholder til indhold 32">
            <a:extLst>
              <a:ext uri="{FF2B5EF4-FFF2-40B4-BE49-F238E27FC236}">
                <a16:creationId xmlns:a16="http://schemas.microsoft.com/office/drawing/2014/main" id="{52B64F5E-9FC4-6222-95A5-BEE2397EA22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872584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27" name="Pladsholder til tekst 20">
            <a:extLst>
              <a:ext uri="{FF2B5EF4-FFF2-40B4-BE49-F238E27FC236}">
                <a16:creationId xmlns:a16="http://schemas.microsoft.com/office/drawing/2014/main" id="{ACA9ABB4-EC3C-9CF0-B45F-E761C35CF5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8461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F7374E9E-1E93-88ED-B06B-099D591304B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58461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39" name="Pladsholder til indhold 32">
            <a:extLst>
              <a:ext uri="{FF2B5EF4-FFF2-40B4-BE49-F238E27FC236}">
                <a16:creationId xmlns:a16="http://schemas.microsoft.com/office/drawing/2014/main" id="{9B5C45FD-8B8D-1ABA-E748-FD18D62FE046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3816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0" name="Pladsholder til tekst 20">
            <a:extLst>
              <a:ext uri="{FF2B5EF4-FFF2-40B4-BE49-F238E27FC236}">
                <a16:creationId xmlns:a16="http://schemas.microsoft.com/office/drawing/2014/main" id="{F3E7627C-3BD2-022E-8E43-3B5908D6877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402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0A1D2E4A-F4A3-FBDF-C7CC-6D4A5A4816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402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42" name="Pladsholder til indhold 32">
            <a:extLst>
              <a:ext uri="{FF2B5EF4-FFF2-40B4-BE49-F238E27FC236}">
                <a16:creationId xmlns:a16="http://schemas.microsoft.com/office/drawing/2014/main" id="{A5F2DE35-F7FF-61BE-5FAF-EDF1A5FBA49B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9912348" y="2103438"/>
            <a:ext cx="1511300" cy="1146175"/>
          </a:xfrm>
        </p:spPr>
        <p:txBody>
          <a:bodyPr/>
          <a:lstStyle>
            <a:lvl1pPr marL="0" indent="0" algn="ctr">
              <a:buNone/>
              <a:defRPr sz="14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ikon her</a:t>
            </a:r>
          </a:p>
        </p:txBody>
      </p:sp>
      <p:sp>
        <p:nvSpPr>
          <p:cNvPr id="43" name="Pladsholder til tekst 20">
            <a:extLst>
              <a:ext uri="{FF2B5EF4-FFF2-40B4-BE49-F238E27FC236}">
                <a16:creationId xmlns:a16="http://schemas.microsoft.com/office/drawing/2014/main" id="{491A1B5B-111C-106C-5796-7D6FD180F13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498225" y="3547271"/>
            <a:ext cx="2339547" cy="319848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900" b="1" i="0">
                <a:solidFill>
                  <a:srgbClr val="001F33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a-DK" dirty="0"/>
              <a:t>Titlen skrives her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AB6ABC53-5ED1-261D-D80E-FC9A9733CC7C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98225" y="3926699"/>
            <a:ext cx="2339546" cy="729189"/>
          </a:xfrm>
        </p:spPr>
        <p:txBody>
          <a:bodyPr/>
          <a:lstStyle>
            <a:lvl1pPr marL="0" indent="0" algn="ctr">
              <a:buNone/>
              <a:defRPr sz="1300">
                <a:solidFill>
                  <a:srgbClr val="001F33"/>
                </a:solidFill>
              </a:defRPr>
            </a:lvl1pPr>
          </a:lstStyle>
          <a:p>
            <a:pPr lvl="0"/>
            <a:r>
              <a:rPr lang="da-DK" dirty="0"/>
              <a:t>I denne tekstboks kan der skrives en kort tekst</a:t>
            </a:r>
          </a:p>
        </p:txBody>
      </p:sp>
      <p:sp>
        <p:nvSpPr>
          <p:cNvPr id="20" name="Pladsholder til slidenummer 1">
            <a:extLst>
              <a:ext uri="{FF2B5EF4-FFF2-40B4-BE49-F238E27FC236}">
                <a16:creationId xmlns:a16="http://schemas.microsoft.com/office/drawing/2014/main" id="{4F88FE49-5823-D103-6F06-621044C5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992306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Inhold + målsæt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ktangel 31">
            <a:extLst>
              <a:ext uri="{FF2B5EF4-FFF2-40B4-BE49-F238E27FC236}">
                <a16:creationId xmlns:a16="http://schemas.microsoft.com/office/drawing/2014/main" id="{7D03DFE3-FDBD-F8C7-798C-C9D707E36AB7}"/>
              </a:ext>
            </a:extLst>
          </p:cNvPr>
          <p:cNvSpPr/>
          <p:nvPr userDrawn="1"/>
        </p:nvSpPr>
        <p:spPr>
          <a:xfrm>
            <a:off x="4402837" y="0"/>
            <a:ext cx="7788275" cy="6858000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81012FD5-FAAC-2305-53C0-CEB12FB8CC42}"/>
              </a:ext>
            </a:extLst>
          </p:cNvPr>
          <p:cNvGrpSpPr/>
          <p:nvPr userDrawn="1"/>
        </p:nvGrpSpPr>
        <p:grpSpPr>
          <a:xfrm rot="10800000">
            <a:off x="3707512" y="0"/>
            <a:ext cx="1059308" cy="6858000"/>
            <a:chOff x="4166282" y="0"/>
            <a:chExt cx="1059308" cy="6858000"/>
          </a:xfrm>
          <a:solidFill>
            <a:schemeClr val="bg1"/>
          </a:solidFill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D301D5D5-3DB0-2A82-87D2-E53C926126DA}"/>
                </a:ext>
              </a:extLst>
            </p:cNvPr>
            <p:cNvSpPr/>
            <p:nvPr userDrawn="1"/>
          </p:nvSpPr>
          <p:spPr>
            <a:xfrm>
              <a:off x="453026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35" name="Triangle 5">
              <a:extLst>
                <a:ext uri="{FF2B5EF4-FFF2-40B4-BE49-F238E27FC236}">
                  <a16:creationId xmlns:a16="http://schemas.microsoft.com/office/drawing/2014/main" id="{7376380D-1F41-0C12-D50F-99AC9D5CB148}"/>
                </a:ext>
              </a:extLst>
            </p:cNvPr>
            <p:cNvSpPr/>
            <p:nvPr userDrawn="1"/>
          </p:nvSpPr>
          <p:spPr>
            <a:xfrm rot="16200000">
              <a:off x="381777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38" name="Title Placeholder 6">
            <a:extLst>
              <a:ext uri="{FF2B5EF4-FFF2-40B4-BE49-F238E27FC236}">
                <a16:creationId xmlns:a16="http://schemas.microsoft.com/office/drawing/2014/main" id="{D6553699-6550-26E9-3F00-2A314876D6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skrives en kort titel</a:t>
            </a:r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C1EB2633-907F-A05F-97E4-17B0F1B67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>
              <a:lnSpc>
                <a:spcPct val="100000"/>
              </a:lnSpc>
              <a:buFont typeface="+mj-lt"/>
              <a:buAutoNum type="arabicPeriod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 forskellige målsætninger beskrives</a:t>
            </a:r>
          </a:p>
        </p:txBody>
      </p:sp>
      <p:grpSp>
        <p:nvGrpSpPr>
          <p:cNvPr id="2" name="Gruppe 1">
            <a:extLst>
              <a:ext uri="{FF2B5EF4-FFF2-40B4-BE49-F238E27FC236}">
                <a16:creationId xmlns:a16="http://schemas.microsoft.com/office/drawing/2014/main" id="{D6F71153-7B11-7652-FBEA-5C37255993EC}"/>
              </a:ext>
            </a:extLst>
          </p:cNvPr>
          <p:cNvGrpSpPr/>
          <p:nvPr userDrawn="1"/>
        </p:nvGrpSpPr>
        <p:grpSpPr>
          <a:xfrm>
            <a:off x="5619445" y="4978104"/>
            <a:ext cx="5491329" cy="1481444"/>
            <a:chOff x="5960298" y="5127095"/>
            <a:chExt cx="4686203" cy="1264238"/>
          </a:xfrm>
        </p:grpSpPr>
        <p:sp>
          <p:nvSpPr>
            <p:cNvPr id="81" name="Oval 34">
              <a:extLst>
                <a:ext uri="{FF2B5EF4-FFF2-40B4-BE49-F238E27FC236}">
                  <a16:creationId xmlns:a16="http://schemas.microsoft.com/office/drawing/2014/main" id="{5EB6A33B-FF39-56B5-FDF6-26BAE3CCDC2A}"/>
                </a:ext>
              </a:extLst>
            </p:cNvPr>
            <p:cNvSpPr/>
            <p:nvPr userDrawn="1"/>
          </p:nvSpPr>
          <p:spPr>
            <a:xfrm>
              <a:off x="596029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82" name="Group 4">
              <a:extLst>
                <a:ext uri="{FF2B5EF4-FFF2-40B4-BE49-F238E27FC236}">
                  <a16:creationId xmlns:a16="http://schemas.microsoft.com/office/drawing/2014/main" id="{C153B4B6-6771-DC5D-008A-267B8BE0C088}"/>
                </a:ext>
              </a:extLst>
            </p:cNvPr>
            <p:cNvGrpSpPr/>
            <p:nvPr userDrawn="1"/>
          </p:nvGrpSpPr>
          <p:grpSpPr>
            <a:xfrm>
              <a:off x="6435996" y="5127095"/>
              <a:ext cx="3723729" cy="1022169"/>
              <a:chOff x="4320125" y="4788167"/>
              <a:chExt cx="3723729" cy="1022169"/>
            </a:xfrm>
          </p:grpSpPr>
          <p:sp>
            <p:nvSpPr>
              <p:cNvPr id="83" name="Oval 5">
                <a:extLst>
                  <a:ext uri="{FF2B5EF4-FFF2-40B4-BE49-F238E27FC236}">
                    <a16:creationId xmlns:a16="http://schemas.microsoft.com/office/drawing/2014/main" id="{3ABAC2C2-89D1-9D34-E331-C163521D5B0C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4" name="Magnetic Disk 6">
                <a:extLst>
                  <a:ext uri="{FF2B5EF4-FFF2-40B4-BE49-F238E27FC236}">
                    <a16:creationId xmlns:a16="http://schemas.microsoft.com/office/drawing/2014/main" id="{A5420D1A-543A-7D66-52D3-0DBCF6B451A5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85" name="Oval 7">
                <a:extLst>
                  <a:ext uri="{FF2B5EF4-FFF2-40B4-BE49-F238E27FC236}">
                    <a16:creationId xmlns:a16="http://schemas.microsoft.com/office/drawing/2014/main" id="{63EED4B4-C5FB-1DB1-2F4A-852F645BD762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6" name="Oval 8">
                <a:extLst>
                  <a:ext uri="{FF2B5EF4-FFF2-40B4-BE49-F238E27FC236}">
                    <a16:creationId xmlns:a16="http://schemas.microsoft.com/office/drawing/2014/main" id="{B904099B-AEB3-5084-B52D-87A061FDAD9E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7" name="Oval 9">
                <a:extLst>
                  <a:ext uri="{FF2B5EF4-FFF2-40B4-BE49-F238E27FC236}">
                    <a16:creationId xmlns:a16="http://schemas.microsoft.com/office/drawing/2014/main" id="{B4A7BD80-2613-099F-8CF7-C42D7E9C13A4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8" name="Oval 10">
                <a:extLst>
                  <a:ext uri="{FF2B5EF4-FFF2-40B4-BE49-F238E27FC236}">
                    <a16:creationId xmlns:a16="http://schemas.microsoft.com/office/drawing/2014/main" id="{E50C0738-C090-E704-C139-5591EDE6962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93" name="Heart 31">
              <a:extLst>
                <a:ext uri="{FF2B5EF4-FFF2-40B4-BE49-F238E27FC236}">
                  <a16:creationId xmlns:a16="http://schemas.microsoft.com/office/drawing/2014/main" id="{9EDCA189-D5D4-C4D9-597A-03EA327C771B}"/>
                </a:ext>
              </a:extLst>
            </p:cNvPr>
            <p:cNvSpPr/>
            <p:nvPr userDrawn="1"/>
          </p:nvSpPr>
          <p:spPr>
            <a:xfrm>
              <a:off x="8025004" y="5361282"/>
              <a:ext cx="542539" cy="140242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grpSp>
        <p:nvGrpSpPr>
          <p:cNvPr id="19" name="Gruppe 18">
            <a:extLst>
              <a:ext uri="{FF2B5EF4-FFF2-40B4-BE49-F238E27FC236}">
                <a16:creationId xmlns:a16="http://schemas.microsoft.com/office/drawing/2014/main" id="{C6050B8D-0640-5D2A-99E4-2EDF73ED7045}"/>
              </a:ext>
            </a:extLst>
          </p:cNvPr>
          <p:cNvGrpSpPr/>
          <p:nvPr userDrawn="1"/>
        </p:nvGrpSpPr>
        <p:grpSpPr>
          <a:xfrm>
            <a:off x="8037031" y="1633812"/>
            <a:ext cx="648646" cy="3698293"/>
            <a:chOff x="8037031" y="1633812"/>
            <a:chExt cx="648646" cy="3698293"/>
          </a:xfrm>
        </p:grpSpPr>
        <p:sp>
          <p:nvSpPr>
            <p:cNvPr id="20" name="Chevron 12">
              <a:extLst>
                <a:ext uri="{FF2B5EF4-FFF2-40B4-BE49-F238E27FC236}">
                  <a16:creationId xmlns:a16="http://schemas.microsoft.com/office/drawing/2014/main" id="{652BEDD8-D8A0-0DD5-201F-084B4CD700BC}"/>
                </a:ext>
              </a:extLst>
            </p:cNvPr>
            <p:cNvSpPr/>
            <p:nvPr userDrawn="1"/>
          </p:nvSpPr>
          <p:spPr>
            <a:xfrm rot="5400000">
              <a:off x="7884982" y="1826713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rgbClr val="001D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21" name="Group 13">
              <a:extLst>
                <a:ext uri="{FF2B5EF4-FFF2-40B4-BE49-F238E27FC236}">
                  <a16:creationId xmlns:a16="http://schemas.microsoft.com/office/drawing/2014/main" id="{4EA4DB7B-BEFC-5768-E952-9219102FCB57}"/>
                </a:ext>
              </a:extLst>
            </p:cNvPr>
            <p:cNvGrpSpPr/>
            <p:nvPr userDrawn="1"/>
          </p:nvGrpSpPr>
          <p:grpSpPr>
            <a:xfrm>
              <a:off x="8304919" y="1633812"/>
              <a:ext cx="112870" cy="3698293"/>
              <a:chOff x="6133903" y="1777317"/>
              <a:chExt cx="93000" cy="3320734"/>
            </a:xfrm>
          </p:grpSpPr>
          <p:sp>
            <p:nvSpPr>
              <p:cNvPr id="22" name="Rounded Rectangle 14">
                <a:extLst>
                  <a:ext uri="{FF2B5EF4-FFF2-40B4-BE49-F238E27FC236}">
                    <a16:creationId xmlns:a16="http://schemas.microsoft.com/office/drawing/2014/main" id="{411ECD93-CA84-944A-8AE0-2E350428ABB6}"/>
                  </a:ext>
                </a:extLst>
              </p:cNvPr>
              <p:cNvSpPr/>
              <p:nvPr userDrawn="1"/>
            </p:nvSpPr>
            <p:spPr>
              <a:xfrm flipH="1">
                <a:off x="6133903" y="1777317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23" name="Rounded Rectangle 15">
                <a:extLst>
                  <a:ext uri="{FF2B5EF4-FFF2-40B4-BE49-F238E27FC236}">
                    <a16:creationId xmlns:a16="http://schemas.microsoft.com/office/drawing/2014/main" id="{EE76B0BA-18D8-0329-021B-094171545CC3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</p:grpSp>
      <p:sp>
        <p:nvSpPr>
          <p:cNvPr id="40" name="Pladsholder til slidenummer 1">
            <a:extLst>
              <a:ext uri="{FF2B5EF4-FFF2-40B4-BE49-F238E27FC236}">
                <a16:creationId xmlns:a16="http://schemas.microsoft.com/office/drawing/2014/main" id="{AA3304CB-8819-1F2A-1302-6CE3C4F84B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tx2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63" name="Rektangel 62">
            <a:extLst>
              <a:ext uri="{FF2B5EF4-FFF2-40B4-BE49-F238E27FC236}">
                <a16:creationId xmlns:a16="http://schemas.microsoft.com/office/drawing/2014/main" id="{C945FD9D-EF71-4173-08E6-90CCAD720A47}"/>
              </a:ext>
            </a:extLst>
          </p:cNvPr>
          <p:cNvSpPr/>
          <p:nvPr userDrawn="1"/>
        </p:nvSpPr>
        <p:spPr>
          <a:xfrm>
            <a:off x="13052062" y="0"/>
            <a:ext cx="5568447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64" name="Tekstfelt 63">
            <a:extLst>
              <a:ext uri="{FF2B5EF4-FFF2-40B4-BE49-F238E27FC236}">
                <a16:creationId xmlns:a16="http://schemas.microsoft.com/office/drawing/2014/main" id="{2040CC75-BEB6-BC38-2C9B-CF59C8801722}"/>
              </a:ext>
            </a:extLst>
          </p:cNvPr>
          <p:cNvSpPr txBox="1"/>
          <p:nvPr userDrawn="1"/>
        </p:nvSpPr>
        <p:spPr>
          <a:xfrm>
            <a:off x="13274094" y="458836"/>
            <a:ext cx="500528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Hvis du ønsker at bruge flere pile for at illustrere antallet af målsætninger, kan du klikke på en af nedenstående pile og trække den hen på skiven.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746616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Målsætning 1+2+3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uppe 88">
            <a:extLst>
              <a:ext uri="{FF2B5EF4-FFF2-40B4-BE49-F238E27FC236}">
                <a16:creationId xmlns:a16="http://schemas.microsoft.com/office/drawing/2014/main" id="{65CF1DE0-8766-F8A0-4D40-747DB82A962A}"/>
              </a:ext>
            </a:extLst>
          </p:cNvPr>
          <p:cNvGrpSpPr/>
          <p:nvPr userDrawn="1"/>
        </p:nvGrpSpPr>
        <p:grpSpPr>
          <a:xfrm>
            <a:off x="0" y="0"/>
            <a:ext cx="12196516" cy="6857212"/>
            <a:chOff x="0" y="-786"/>
            <a:chExt cx="11870691" cy="6858786"/>
          </a:xfrm>
          <a:solidFill>
            <a:srgbClr val="D9F0FF"/>
          </a:solidFill>
        </p:grpSpPr>
        <p:sp>
          <p:nvSpPr>
            <p:cNvPr id="90" name="Rektangel 89">
              <a:extLst>
                <a:ext uri="{FF2B5EF4-FFF2-40B4-BE49-F238E27FC236}">
                  <a16:creationId xmlns:a16="http://schemas.microsoft.com/office/drawing/2014/main" id="{416BF301-11B9-CD46-9C83-3F63E543E4BC}"/>
                </a:ext>
              </a:extLst>
            </p:cNvPr>
            <p:cNvSpPr/>
            <p:nvPr userDrawn="1"/>
          </p:nvSpPr>
          <p:spPr>
            <a:xfrm>
              <a:off x="0" y="3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91" name="Rektangel 90">
              <a:extLst>
                <a:ext uri="{FF2B5EF4-FFF2-40B4-BE49-F238E27FC236}">
                  <a16:creationId xmlns:a16="http://schemas.microsoft.com/office/drawing/2014/main" id="{EF366DC4-DD29-2753-5605-E58A8F62AF0F}"/>
                </a:ext>
              </a:extLst>
            </p:cNvPr>
            <p:cNvSpPr/>
            <p:nvPr userDrawn="1"/>
          </p:nvSpPr>
          <p:spPr>
            <a:xfrm>
              <a:off x="7919692" y="-786"/>
              <a:ext cx="3950999" cy="68579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271743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Målsætning 4+5+6">
    <p:bg>
      <p:bgPr>
        <a:solidFill>
          <a:srgbClr val="EAF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ktangel 102">
            <a:extLst>
              <a:ext uri="{FF2B5EF4-FFF2-40B4-BE49-F238E27FC236}">
                <a16:creationId xmlns:a16="http://schemas.microsoft.com/office/drawing/2014/main" id="{94CB0C06-AB20-5F3B-62FC-00DFFDD3395E}"/>
              </a:ext>
            </a:extLst>
          </p:cNvPr>
          <p:cNvSpPr/>
          <p:nvPr userDrawn="1"/>
        </p:nvSpPr>
        <p:spPr>
          <a:xfrm>
            <a:off x="4058739" y="1577"/>
            <a:ext cx="4059445" cy="6856423"/>
          </a:xfrm>
          <a:prstGeom prst="rect">
            <a:avLst/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2" name="Oval 34">
            <a:extLst>
              <a:ext uri="{FF2B5EF4-FFF2-40B4-BE49-F238E27FC236}">
                <a16:creationId xmlns:a16="http://schemas.microsoft.com/office/drawing/2014/main" id="{ADF7A500-5B62-2E70-0D78-DD675B31B9E5}"/>
              </a:ext>
            </a:extLst>
          </p:cNvPr>
          <p:cNvSpPr/>
          <p:nvPr userDrawn="1"/>
        </p:nvSpPr>
        <p:spPr>
          <a:xfrm>
            <a:off x="4399409" y="4183099"/>
            <a:ext cx="3378107" cy="539451"/>
          </a:xfrm>
          <a:prstGeom prst="ellipse">
            <a:avLst/>
          </a:prstGeom>
          <a:solidFill>
            <a:schemeClr val="tx1">
              <a:alpha val="74000"/>
            </a:schemeClr>
          </a:solidFill>
          <a:ln w="19050">
            <a:noFill/>
          </a:ln>
          <a:effectLst>
            <a:softEdge rad="186004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E7C90528-5DAB-D7CA-53DD-E1D6136107F6}"/>
              </a:ext>
            </a:extLst>
          </p:cNvPr>
          <p:cNvGrpSpPr/>
          <p:nvPr userDrawn="1"/>
        </p:nvGrpSpPr>
        <p:grpSpPr>
          <a:xfrm>
            <a:off x="351493" y="1733886"/>
            <a:ext cx="3378107" cy="2971983"/>
            <a:chOff x="3264092" y="1718701"/>
            <a:chExt cx="5311152" cy="4672632"/>
          </a:xfrm>
        </p:grpSpPr>
        <p:sp>
          <p:nvSpPr>
            <p:cNvPr id="34" name="Oval 34">
              <a:extLst>
                <a:ext uri="{FF2B5EF4-FFF2-40B4-BE49-F238E27FC236}">
                  <a16:creationId xmlns:a16="http://schemas.microsoft.com/office/drawing/2014/main" id="{629430AB-DCAD-BDFE-F3EE-615A681942CA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35" name="Group 4">
              <a:extLst>
                <a:ext uri="{FF2B5EF4-FFF2-40B4-BE49-F238E27FC236}">
                  <a16:creationId xmlns:a16="http://schemas.microsoft.com/office/drawing/2014/main" id="{A57ADB4F-6241-09B3-DD3A-104150588EBC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43" name="Oval 5">
                <a:extLst>
                  <a:ext uri="{FF2B5EF4-FFF2-40B4-BE49-F238E27FC236}">
                    <a16:creationId xmlns:a16="http://schemas.microsoft.com/office/drawing/2014/main" id="{EFD9DDD7-2C40-3B68-ADE7-9DF6F9BAC91F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03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4" name="Magnetic Disk 6">
                <a:extLst>
                  <a:ext uri="{FF2B5EF4-FFF2-40B4-BE49-F238E27FC236}">
                    <a16:creationId xmlns:a16="http://schemas.microsoft.com/office/drawing/2014/main" id="{B347ECCF-139A-4186-A0DA-94DBAC5C2164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1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45" name="Oval 7">
                <a:extLst>
                  <a:ext uri="{FF2B5EF4-FFF2-40B4-BE49-F238E27FC236}">
                    <a16:creationId xmlns:a16="http://schemas.microsoft.com/office/drawing/2014/main" id="{EE1B135E-17BF-4057-E0DD-FACF8834E064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6" name="Oval 8">
                <a:extLst>
                  <a:ext uri="{FF2B5EF4-FFF2-40B4-BE49-F238E27FC236}">
                    <a16:creationId xmlns:a16="http://schemas.microsoft.com/office/drawing/2014/main" id="{1BAF4B12-DC75-EF10-13FF-1CE9CE9A2A44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7" name="Oval 9">
                <a:extLst>
                  <a:ext uri="{FF2B5EF4-FFF2-40B4-BE49-F238E27FC236}">
                    <a16:creationId xmlns:a16="http://schemas.microsoft.com/office/drawing/2014/main" id="{2EBF0A1A-5E46-68BE-0436-AD8A48230B7F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8" name="Oval 10">
                <a:extLst>
                  <a:ext uri="{FF2B5EF4-FFF2-40B4-BE49-F238E27FC236}">
                    <a16:creationId xmlns:a16="http://schemas.microsoft.com/office/drawing/2014/main" id="{57339261-4204-AAA4-025B-73AC2C7C5242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6" name="Chevron 12">
              <a:extLst>
                <a:ext uri="{FF2B5EF4-FFF2-40B4-BE49-F238E27FC236}">
                  <a16:creationId xmlns:a16="http://schemas.microsoft.com/office/drawing/2014/main" id="{EAD5A981-4037-93AA-E795-ECE9F0F111E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38" name="Group 13">
              <a:extLst>
                <a:ext uri="{FF2B5EF4-FFF2-40B4-BE49-F238E27FC236}">
                  <a16:creationId xmlns:a16="http://schemas.microsoft.com/office/drawing/2014/main" id="{1A8D2F44-9F9F-1EF4-7663-7B6A7394ADC7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41" name="Rounded Rectangle 14">
                <a:extLst>
                  <a:ext uri="{FF2B5EF4-FFF2-40B4-BE49-F238E27FC236}">
                    <a16:creationId xmlns:a16="http://schemas.microsoft.com/office/drawing/2014/main" id="{4A55636F-39C9-03E8-1731-9B3BE6E9F878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42" name="Rounded Rectangle 15">
                <a:extLst>
                  <a:ext uri="{FF2B5EF4-FFF2-40B4-BE49-F238E27FC236}">
                    <a16:creationId xmlns:a16="http://schemas.microsoft.com/office/drawing/2014/main" id="{297CEDA3-C4E5-F192-A5F6-8E46A44C54AC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39" name="Heart 31">
              <a:extLst>
                <a:ext uri="{FF2B5EF4-FFF2-40B4-BE49-F238E27FC236}">
                  <a16:creationId xmlns:a16="http://schemas.microsoft.com/office/drawing/2014/main" id="{1F85FAA7-A303-758F-F8CC-F5AD125AD39C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40" name="Rounded Rectangle 35">
              <a:extLst>
                <a:ext uri="{FF2B5EF4-FFF2-40B4-BE49-F238E27FC236}">
                  <a16:creationId xmlns:a16="http://schemas.microsoft.com/office/drawing/2014/main" id="{AE011E98-A9DC-45F0-B10E-DC950810A3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203EDC55-5CE9-8654-C2A0-395F9905F6A2}"/>
              </a:ext>
            </a:extLst>
          </p:cNvPr>
          <p:cNvGrpSpPr/>
          <p:nvPr userDrawn="1"/>
        </p:nvGrpSpPr>
        <p:grpSpPr>
          <a:xfrm>
            <a:off x="4600041" y="1733886"/>
            <a:ext cx="2980614" cy="2971984"/>
            <a:chOff x="3564408" y="1718700"/>
            <a:chExt cx="4686203" cy="4672633"/>
          </a:xfrm>
        </p:grpSpPr>
        <p:grpSp>
          <p:nvGrpSpPr>
            <p:cNvPr id="50" name="Group 4">
              <a:extLst>
                <a:ext uri="{FF2B5EF4-FFF2-40B4-BE49-F238E27FC236}">
                  <a16:creationId xmlns:a16="http://schemas.microsoft.com/office/drawing/2014/main" id="{0ED70D72-240D-4AE7-4E4B-10A6FC2D8270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58" name="Oval 5">
                <a:extLst>
                  <a:ext uri="{FF2B5EF4-FFF2-40B4-BE49-F238E27FC236}">
                    <a16:creationId xmlns:a16="http://schemas.microsoft.com/office/drawing/2014/main" id="{5F4C90DF-C1E5-D074-950C-A99E6A34D513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59" name="Magnetic Disk 6">
                <a:extLst>
                  <a:ext uri="{FF2B5EF4-FFF2-40B4-BE49-F238E27FC236}">
                    <a16:creationId xmlns:a16="http://schemas.microsoft.com/office/drawing/2014/main" id="{71CD8344-EE7F-93B7-3B74-F947042B7ABA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rgbClr val="03233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60" name="Oval 7">
                <a:extLst>
                  <a:ext uri="{FF2B5EF4-FFF2-40B4-BE49-F238E27FC236}">
                    <a16:creationId xmlns:a16="http://schemas.microsoft.com/office/drawing/2014/main" id="{90B42F09-66D5-3B83-3844-AB014E2A5CE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1" name="Oval 8">
                <a:extLst>
                  <a:ext uri="{FF2B5EF4-FFF2-40B4-BE49-F238E27FC236}">
                    <a16:creationId xmlns:a16="http://schemas.microsoft.com/office/drawing/2014/main" id="{FBF51CE5-C32C-A80B-322A-025ED427C37B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2" name="Oval 9">
                <a:extLst>
                  <a:ext uri="{FF2B5EF4-FFF2-40B4-BE49-F238E27FC236}">
                    <a16:creationId xmlns:a16="http://schemas.microsoft.com/office/drawing/2014/main" id="{A35735B8-8E3B-A9F4-9E12-6A1D0991EBB7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63" name="Oval 10">
                <a:extLst>
                  <a:ext uri="{FF2B5EF4-FFF2-40B4-BE49-F238E27FC236}">
                    <a16:creationId xmlns:a16="http://schemas.microsoft.com/office/drawing/2014/main" id="{FD0AC47C-7226-ECB3-B9D0-2DF9722FC5D4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1" name="Chevron 12">
              <a:extLst>
                <a:ext uri="{FF2B5EF4-FFF2-40B4-BE49-F238E27FC236}">
                  <a16:creationId xmlns:a16="http://schemas.microsoft.com/office/drawing/2014/main" id="{4B8682B9-A032-95AB-F695-E4172C1545D1}"/>
                </a:ext>
              </a:extLst>
            </p:cNvPr>
            <p:cNvSpPr/>
            <p:nvPr/>
          </p:nvSpPr>
          <p:spPr>
            <a:xfrm rot="5400000">
              <a:off x="5442162" y="1870749"/>
              <a:ext cx="952744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52" name="Group 13">
              <a:extLst>
                <a:ext uri="{FF2B5EF4-FFF2-40B4-BE49-F238E27FC236}">
                  <a16:creationId xmlns:a16="http://schemas.microsoft.com/office/drawing/2014/main" id="{414C7D46-6D64-D4AF-C763-7E9CE7432E98}"/>
                </a:ext>
              </a:extLst>
            </p:cNvPr>
            <p:cNvGrpSpPr/>
            <p:nvPr/>
          </p:nvGrpSpPr>
          <p:grpSpPr>
            <a:xfrm>
              <a:off x="5877729" y="1722160"/>
              <a:ext cx="79660" cy="3694834"/>
              <a:chOff x="6133903" y="1788165"/>
              <a:chExt cx="93000" cy="3317628"/>
            </a:xfrm>
          </p:grpSpPr>
          <p:sp>
            <p:nvSpPr>
              <p:cNvPr id="56" name="Rounded Rectangle 14">
                <a:extLst>
                  <a:ext uri="{FF2B5EF4-FFF2-40B4-BE49-F238E27FC236}">
                    <a16:creationId xmlns:a16="http://schemas.microsoft.com/office/drawing/2014/main" id="{45972E23-D3E0-4152-7CB6-B58E73682951}"/>
                  </a:ext>
                </a:extLst>
              </p:cNvPr>
              <p:cNvSpPr/>
              <p:nvPr userDrawn="1"/>
            </p:nvSpPr>
            <p:spPr>
              <a:xfrm flipH="1">
                <a:off x="6133903" y="1788165"/>
                <a:ext cx="93000" cy="3317628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57" name="Rounded Rectangle 15">
                <a:extLst>
                  <a:ext uri="{FF2B5EF4-FFF2-40B4-BE49-F238E27FC236}">
                    <a16:creationId xmlns:a16="http://schemas.microsoft.com/office/drawing/2014/main" id="{2C6954B4-D503-D9E0-914D-45ECE7CEB39D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53" name="Heart 31">
              <a:extLst>
                <a:ext uri="{FF2B5EF4-FFF2-40B4-BE49-F238E27FC236}">
                  <a16:creationId xmlns:a16="http://schemas.microsoft.com/office/drawing/2014/main" id="{48EF39AE-3052-F83E-796B-C7632FF5DCB1}"/>
                </a:ext>
              </a:extLst>
            </p:cNvPr>
            <p:cNvSpPr/>
            <p:nvPr/>
          </p:nvSpPr>
          <p:spPr>
            <a:xfrm>
              <a:off x="5642702" y="5343612"/>
              <a:ext cx="542540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54" name="Rounded Rectangle 35">
              <a:extLst>
                <a:ext uri="{FF2B5EF4-FFF2-40B4-BE49-F238E27FC236}">
                  <a16:creationId xmlns:a16="http://schemas.microsoft.com/office/drawing/2014/main" id="{166592EE-BB89-57DE-C790-ECCEAC7A957C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  <p:sp>
          <p:nvSpPr>
            <p:cNvPr id="55" name="Oval 34">
              <a:extLst>
                <a:ext uri="{FF2B5EF4-FFF2-40B4-BE49-F238E27FC236}">
                  <a16:creationId xmlns:a16="http://schemas.microsoft.com/office/drawing/2014/main" id="{9AF7C5E3-54C6-E790-B934-F29D5E2230C5}"/>
                </a:ext>
              </a:extLst>
            </p:cNvPr>
            <p:cNvSpPr/>
            <p:nvPr/>
          </p:nvSpPr>
          <p:spPr>
            <a:xfrm>
              <a:off x="3564408" y="5543194"/>
              <a:ext cx="4686203" cy="848139"/>
            </a:xfrm>
            <a:prstGeom prst="ellipse">
              <a:avLst/>
            </a:prstGeom>
            <a:solidFill>
              <a:schemeClr val="tx2">
                <a:alpha val="29954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80" name="Pladsholder til tekst 3">
            <a:extLst>
              <a:ext uri="{FF2B5EF4-FFF2-40B4-BE49-F238E27FC236}">
                <a16:creationId xmlns:a16="http://schemas.microsoft.com/office/drawing/2014/main" id="{939077C5-154B-6999-8545-CE2623C9A3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712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109" name="Pladsholder til tekst 3">
            <a:extLst>
              <a:ext uri="{FF2B5EF4-FFF2-40B4-BE49-F238E27FC236}">
                <a16:creationId xmlns:a16="http://schemas.microsoft.com/office/drawing/2014/main" id="{F09D161B-2AD1-B598-BDAE-94F815AEEB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53711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grpSp>
        <p:nvGrpSpPr>
          <p:cNvPr id="66" name="Gruppe 65">
            <a:extLst>
              <a:ext uri="{FF2B5EF4-FFF2-40B4-BE49-F238E27FC236}">
                <a16:creationId xmlns:a16="http://schemas.microsoft.com/office/drawing/2014/main" id="{F757F7C9-82AC-4CEC-8DC6-784E35A6736B}"/>
              </a:ext>
            </a:extLst>
          </p:cNvPr>
          <p:cNvGrpSpPr/>
          <p:nvPr userDrawn="1"/>
        </p:nvGrpSpPr>
        <p:grpSpPr>
          <a:xfrm>
            <a:off x="8463619" y="1749118"/>
            <a:ext cx="3378107" cy="2971983"/>
            <a:chOff x="3264092" y="1718701"/>
            <a:chExt cx="5311152" cy="4672632"/>
          </a:xfrm>
        </p:grpSpPr>
        <p:sp>
          <p:nvSpPr>
            <p:cNvPr id="67" name="Oval 34">
              <a:extLst>
                <a:ext uri="{FF2B5EF4-FFF2-40B4-BE49-F238E27FC236}">
                  <a16:creationId xmlns:a16="http://schemas.microsoft.com/office/drawing/2014/main" id="{F0F99136-0897-ED94-BD26-02E77A0E2006}"/>
                </a:ext>
              </a:extLst>
            </p:cNvPr>
            <p:cNvSpPr/>
            <p:nvPr/>
          </p:nvSpPr>
          <p:spPr>
            <a:xfrm>
              <a:off x="3264092" y="5543193"/>
              <a:ext cx="5311152" cy="848140"/>
            </a:xfrm>
            <a:prstGeom prst="ellipse">
              <a:avLst/>
            </a:prstGeom>
            <a:solidFill>
              <a:schemeClr val="tx1">
                <a:alpha val="74000"/>
              </a:schemeClr>
            </a:solidFill>
            <a:ln w="19050">
              <a:noFill/>
            </a:ln>
            <a:effectLst>
              <a:softEdge rad="186004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sz="1200" b="1" i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8" name="Group 4">
              <a:extLst>
                <a:ext uri="{FF2B5EF4-FFF2-40B4-BE49-F238E27FC236}">
                  <a16:creationId xmlns:a16="http://schemas.microsoft.com/office/drawing/2014/main" id="{A16F3EF0-5BBA-E1FD-4E03-AB5922DD7BEA}"/>
                </a:ext>
              </a:extLst>
            </p:cNvPr>
            <p:cNvGrpSpPr/>
            <p:nvPr/>
          </p:nvGrpSpPr>
          <p:grpSpPr>
            <a:xfrm>
              <a:off x="4053694" y="5107136"/>
              <a:ext cx="3723729" cy="1022169"/>
              <a:chOff x="4320125" y="4788167"/>
              <a:chExt cx="3723729" cy="1022169"/>
            </a:xfrm>
          </p:grpSpPr>
          <p:sp>
            <p:nvSpPr>
              <p:cNvPr id="75" name="Oval 5">
                <a:extLst>
                  <a:ext uri="{FF2B5EF4-FFF2-40B4-BE49-F238E27FC236}">
                    <a16:creationId xmlns:a16="http://schemas.microsoft.com/office/drawing/2014/main" id="{9746AC00-EC58-90B8-3EF3-9249AE15CD37}"/>
                  </a:ext>
                </a:extLst>
              </p:cNvPr>
              <p:cNvSpPr/>
              <p:nvPr userDrawn="1"/>
            </p:nvSpPr>
            <p:spPr>
              <a:xfrm>
                <a:off x="4320125" y="5322687"/>
                <a:ext cx="3723729" cy="48764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6" name="Magnetic Disk 6">
                <a:extLst>
                  <a:ext uri="{FF2B5EF4-FFF2-40B4-BE49-F238E27FC236}">
                    <a16:creationId xmlns:a16="http://schemas.microsoft.com/office/drawing/2014/main" id="{60E0513C-4543-12CF-E136-297C2168431B}"/>
                  </a:ext>
                </a:extLst>
              </p:cNvPr>
              <p:cNvSpPr/>
              <p:nvPr userDrawn="1"/>
            </p:nvSpPr>
            <p:spPr>
              <a:xfrm>
                <a:off x="4320125" y="4996437"/>
                <a:ext cx="3723729" cy="674465"/>
              </a:xfrm>
              <a:prstGeom prst="flowChartMagneticDisk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/>
              </a:p>
            </p:txBody>
          </p:sp>
          <p:sp>
            <p:nvSpPr>
              <p:cNvPr id="77" name="Oval 7">
                <a:extLst>
                  <a:ext uri="{FF2B5EF4-FFF2-40B4-BE49-F238E27FC236}">
                    <a16:creationId xmlns:a16="http://schemas.microsoft.com/office/drawing/2014/main" id="{F7E0C493-5802-96CE-A3F5-7B21529C549F}"/>
                  </a:ext>
                </a:extLst>
              </p:cNvPr>
              <p:cNvSpPr/>
              <p:nvPr userDrawn="1"/>
            </p:nvSpPr>
            <p:spPr>
              <a:xfrm>
                <a:off x="4320126" y="4788167"/>
                <a:ext cx="3723728" cy="674464"/>
              </a:xfrm>
              <a:prstGeom prst="ellipse">
                <a:avLst/>
              </a:prstGeom>
              <a:solidFill>
                <a:srgbClr val="052C43"/>
              </a:solidFill>
              <a:ln w="476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8" name="Oval 8">
                <a:extLst>
                  <a:ext uri="{FF2B5EF4-FFF2-40B4-BE49-F238E27FC236}">
                    <a16:creationId xmlns:a16="http://schemas.microsoft.com/office/drawing/2014/main" id="{70F538CB-9CAC-BC11-EA3D-D46CFAC1C2AF}"/>
                  </a:ext>
                </a:extLst>
              </p:cNvPr>
              <p:cNvSpPr/>
              <p:nvPr userDrawn="1"/>
            </p:nvSpPr>
            <p:spPr>
              <a:xfrm>
                <a:off x="4820628" y="4893425"/>
                <a:ext cx="2706627" cy="413215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9" name="Oval 9">
                <a:extLst>
                  <a:ext uri="{FF2B5EF4-FFF2-40B4-BE49-F238E27FC236}">
                    <a16:creationId xmlns:a16="http://schemas.microsoft.com/office/drawing/2014/main" id="{8D13C8CB-D39B-5773-4F9A-D86F8B4AAF4D}"/>
                  </a:ext>
                </a:extLst>
              </p:cNvPr>
              <p:cNvSpPr/>
              <p:nvPr userDrawn="1"/>
            </p:nvSpPr>
            <p:spPr>
              <a:xfrm>
                <a:off x="5251145" y="4958164"/>
                <a:ext cx="1858516" cy="283736"/>
              </a:xfrm>
              <a:prstGeom prst="ellipse">
                <a:avLst/>
              </a:prstGeom>
              <a:solidFill>
                <a:srgbClr val="052C43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81" name="Oval 10">
                <a:extLst>
                  <a:ext uri="{FF2B5EF4-FFF2-40B4-BE49-F238E27FC236}">
                    <a16:creationId xmlns:a16="http://schemas.microsoft.com/office/drawing/2014/main" id="{D67C5C5E-BF28-DF5F-A88A-65D2ABC22B30}"/>
                  </a:ext>
                </a:extLst>
              </p:cNvPr>
              <p:cNvSpPr/>
              <p:nvPr userDrawn="1"/>
            </p:nvSpPr>
            <p:spPr>
              <a:xfrm>
                <a:off x="5573787" y="4996437"/>
                <a:ext cx="1213233" cy="185222"/>
              </a:xfrm>
              <a:prstGeom prst="ellipse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69" name="Chevron 12">
              <a:extLst>
                <a:ext uri="{FF2B5EF4-FFF2-40B4-BE49-F238E27FC236}">
                  <a16:creationId xmlns:a16="http://schemas.microsoft.com/office/drawing/2014/main" id="{E51D2285-C01B-C352-9B62-E96093F1DBB9}"/>
                </a:ext>
              </a:extLst>
            </p:cNvPr>
            <p:cNvSpPr/>
            <p:nvPr/>
          </p:nvSpPr>
          <p:spPr>
            <a:xfrm rot="5400000">
              <a:off x="5442161" y="1870751"/>
              <a:ext cx="952745" cy="648646"/>
            </a:xfrm>
            <a:prstGeom prst="chevron">
              <a:avLst>
                <a:gd name="adj" fmla="val 36097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>
                <a:solidFill>
                  <a:schemeClr val="tx1"/>
                </a:solidFill>
              </a:endParaRPr>
            </a:p>
          </p:txBody>
        </p:sp>
        <p:grpSp>
          <p:nvGrpSpPr>
            <p:cNvPr id="70" name="Group 13">
              <a:extLst>
                <a:ext uri="{FF2B5EF4-FFF2-40B4-BE49-F238E27FC236}">
                  <a16:creationId xmlns:a16="http://schemas.microsoft.com/office/drawing/2014/main" id="{94A024C2-2E5E-84F7-4B21-CA98FA29E49D}"/>
                </a:ext>
              </a:extLst>
            </p:cNvPr>
            <p:cNvGrpSpPr/>
            <p:nvPr userDrawn="1"/>
          </p:nvGrpSpPr>
          <p:grpSpPr>
            <a:xfrm>
              <a:off x="5877711" y="1722159"/>
              <a:ext cx="79688" cy="3694835"/>
              <a:chOff x="6133903" y="1788164"/>
              <a:chExt cx="93033" cy="3317629"/>
            </a:xfrm>
          </p:grpSpPr>
          <p:sp>
            <p:nvSpPr>
              <p:cNvPr id="73" name="Rounded Rectangle 14">
                <a:extLst>
                  <a:ext uri="{FF2B5EF4-FFF2-40B4-BE49-F238E27FC236}">
                    <a16:creationId xmlns:a16="http://schemas.microsoft.com/office/drawing/2014/main" id="{F922A181-5E7B-988F-C87C-0135407FD76C}"/>
                  </a:ext>
                </a:extLst>
              </p:cNvPr>
              <p:cNvSpPr/>
              <p:nvPr userDrawn="1"/>
            </p:nvSpPr>
            <p:spPr>
              <a:xfrm flipH="1">
                <a:off x="6133932" y="1788164"/>
                <a:ext cx="93004" cy="3317629"/>
              </a:xfrm>
              <a:prstGeom prst="roundRect">
                <a:avLst>
                  <a:gd name="adj" fmla="val 5000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  <p:sp>
            <p:nvSpPr>
              <p:cNvPr id="74" name="Rounded Rectangle 15">
                <a:extLst>
                  <a:ext uri="{FF2B5EF4-FFF2-40B4-BE49-F238E27FC236}">
                    <a16:creationId xmlns:a16="http://schemas.microsoft.com/office/drawing/2014/main" id="{9CEC0A44-8D36-B219-1796-3FC034EEAE10}"/>
                  </a:ext>
                </a:extLst>
              </p:cNvPr>
              <p:cNvSpPr/>
              <p:nvPr userDrawn="1"/>
            </p:nvSpPr>
            <p:spPr>
              <a:xfrm flipH="1">
                <a:off x="6133903" y="4792823"/>
                <a:ext cx="93000" cy="305228"/>
              </a:xfrm>
              <a:prstGeom prst="roundRect">
                <a:avLst>
                  <a:gd name="adj" fmla="val 0"/>
                </a:avLst>
              </a:prstGeom>
              <a:solidFill>
                <a:srgbClr val="66440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K" dirty="0"/>
              </a:p>
            </p:txBody>
          </p:sp>
        </p:grpSp>
        <p:sp>
          <p:nvSpPr>
            <p:cNvPr id="71" name="Heart 31">
              <a:extLst>
                <a:ext uri="{FF2B5EF4-FFF2-40B4-BE49-F238E27FC236}">
                  <a16:creationId xmlns:a16="http://schemas.microsoft.com/office/drawing/2014/main" id="{33CB0C79-215C-60E5-13DD-3964633EA862}"/>
                </a:ext>
              </a:extLst>
            </p:cNvPr>
            <p:cNvSpPr/>
            <p:nvPr/>
          </p:nvSpPr>
          <p:spPr>
            <a:xfrm>
              <a:off x="5642702" y="5343612"/>
              <a:ext cx="542539" cy="140243"/>
            </a:xfrm>
            <a:prstGeom prst="heart">
              <a:avLst/>
            </a:prstGeom>
            <a:solidFill>
              <a:srgbClr val="D74C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  <p:sp>
          <p:nvSpPr>
            <p:cNvPr id="72" name="Rounded Rectangle 35">
              <a:extLst>
                <a:ext uri="{FF2B5EF4-FFF2-40B4-BE49-F238E27FC236}">
                  <a16:creationId xmlns:a16="http://schemas.microsoft.com/office/drawing/2014/main" id="{5A5A3E1E-1B8C-80FF-465B-E61B73B07E06}"/>
                </a:ext>
              </a:extLst>
            </p:cNvPr>
            <p:cNvSpPr/>
            <p:nvPr/>
          </p:nvSpPr>
          <p:spPr>
            <a:xfrm flipH="1">
              <a:off x="5877728" y="5064474"/>
              <a:ext cx="79660" cy="339931"/>
            </a:xfrm>
            <a:prstGeom prst="roundRect">
              <a:avLst>
                <a:gd name="adj" fmla="val 0"/>
              </a:avLst>
            </a:prstGeom>
            <a:solidFill>
              <a:srgbClr val="6644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 dirty="0"/>
            </a:p>
          </p:txBody>
        </p:sp>
      </p:grpSp>
      <p:sp>
        <p:nvSpPr>
          <p:cNvPr id="82" name="Pladsholder til tekst 3">
            <a:extLst>
              <a:ext uri="{FF2B5EF4-FFF2-40B4-BE49-F238E27FC236}">
                <a16:creationId xmlns:a16="http://schemas.microsoft.com/office/drawing/2014/main" id="{F28826E6-B899-344A-87B1-4E300A12691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965838" y="4876481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3" name="Pladsholder til tekst 3">
            <a:extLst>
              <a:ext uri="{FF2B5EF4-FFF2-40B4-BE49-F238E27FC236}">
                <a16:creationId xmlns:a16="http://schemas.microsoft.com/office/drawing/2014/main" id="{74A8924B-0581-715B-0064-174DFF23A2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965837" y="5116702"/>
            <a:ext cx="2368441" cy="46689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4" name="Pladsholder til tekst 3">
            <a:extLst>
              <a:ext uri="{FF2B5EF4-FFF2-40B4-BE49-F238E27FC236}">
                <a16:creationId xmlns:a16="http://schemas.microsoft.com/office/drawing/2014/main" id="{D7D7D63B-4A93-BA4C-BC53-8744C5940A3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14206" y="4861249"/>
            <a:ext cx="2368442" cy="223423"/>
          </a:xfrm>
        </p:spPr>
        <p:txBody>
          <a:bodyPr/>
          <a:lstStyle>
            <a:lvl1pPr marL="0" indent="0" algn="l">
              <a:buNone/>
              <a:defRPr sz="1400" b="1" i="0">
                <a:solidFill>
                  <a:srgbClr val="001F33"/>
                </a:solidFill>
                <a:latin typeface="Poppins SemiBold" pitchFamily="2" charset="77"/>
                <a:cs typeface="Poppins SemiBold" pitchFamily="2" charset="77"/>
              </a:defRPr>
            </a:lvl1pPr>
          </a:lstStyle>
          <a:p>
            <a:pPr lvl="0"/>
            <a:r>
              <a:rPr lang="da-DK" dirty="0"/>
              <a:t>Her kan der stå en titel</a:t>
            </a:r>
          </a:p>
        </p:txBody>
      </p:sp>
      <p:sp>
        <p:nvSpPr>
          <p:cNvPr id="85" name="Pladsholder til tekst 3">
            <a:extLst>
              <a:ext uri="{FF2B5EF4-FFF2-40B4-BE49-F238E27FC236}">
                <a16:creationId xmlns:a16="http://schemas.microsoft.com/office/drawing/2014/main" id="{87C57679-8DC7-1110-C379-C3E35739DF1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14205" y="5101470"/>
            <a:ext cx="2368441" cy="482126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3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Her kan der stå en tekst på to linjer</a:t>
            </a:r>
          </a:p>
        </p:txBody>
      </p:sp>
      <p:sp>
        <p:nvSpPr>
          <p:cNvPr id="87" name="Pladsholder til slidenummer 1">
            <a:extLst>
              <a:ext uri="{FF2B5EF4-FFF2-40B4-BE49-F238E27FC236}">
                <a16:creationId xmlns:a16="http://schemas.microsoft.com/office/drawing/2014/main" id="{46B8E985-6C4A-69E3-13FB-9975C4014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7535566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epæl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25E761E8-0A97-9537-ECC2-4F035FD46E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 b="1672"/>
          <a:stretch/>
        </p:blipFill>
        <p:spPr>
          <a:xfrm>
            <a:off x="2828547" y="2633256"/>
            <a:ext cx="7033053" cy="4224744"/>
          </a:xfrm>
          <a:prstGeom prst="rect">
            <a:avLst/>
          </a:prstGeom>
          <a:effectLst/>
        </p:spPr>
      </p:pic>
      <p:sp>
        <p:nvSpPr>
          <p:cNvPr id="40" name="Title Placeholder 6">
            <a:extLst>
              <a:ext uri="{FF2B5EF4-FFF2-40B4-BE49-F238E27FC236}">
                <a16:creationId xmlns:a16="http://schemas.microsoft.com/office/drawing/2014/main" id="{FD44E642-7BEB-6111-1634-60B9AC42B2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813410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44" name="Pladsholder til slidenummer 1">
            <a:extLst>
              <a:ext uri="{FF2B5EF4-FFF2-40B4-BE49-F238E27FC236}">
                <a16:creationId xmlns:a16="http://schemas.microsoft.com/office/drawing/2014/main" id="{0AC964D2-4D5C-73C7-E699-0B5DC9B4A6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5BC45030-75CD-6869-0A86-4B2E49A90332}"/>
              </a:ext>
            </a:extLst>
          </p:cNvPr>
          <p:cNvSpPr/>
          <p:nvPr userDrawn="1"/>
        </p:nvSpPr>
        <p:spPr>
          <a:xfrm>
            <a:off x="13052062" y="0"/>
            <a:ext cx="5780096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0B337A1-D9A7-A12B-2CCC-B5C7599F2A32}"/>
              </a:ext>
            </a:extLst>
          </p:cNvPr>
          <p:cNvSpPr txBox="1"/>
          <p:nvPr userDrawn="1"/>
        </p:nvSpPr>
        <p:spPr>
          <a:xfrm>
            <a:off x="13274094" y="458836"/>
            <a:ext cx="3946746" cy="869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Dette er et milepælsslide.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Her kan du selv vælge antal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af milepæle og placering.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For at ændre placering skal 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dirty="0">
                <a:latin typeface="Poppins Light" pitchFamily="2" charset="77"/>
                <a:cs typeface="Poppins Light" pitchFamily="2" charset="77"/>
              </a:rPr>
              <a:t>du klikke på milepælen på vejen. Derefter kan du trække mile-pælen hen til den ønskede destination.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r>
              <a:rPr lang="da-DK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dirty="0">
                <a:latin typeface="Poppins Light" pitchFamily="2" charset="77"/>
                <a:cs typeface="Poppins Light" pitchFamily="2" charset="77"/>
              </a:rPr>
              <a:t> Det anbefales at skrive tekstbokse ud for hver milepæl.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1371905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nmarkskor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3AFABC73-38C1-EF89-E33A-3F11FCF6641F}"/>
              </a:ext>
            </a:extLst>
          </p:cNvPr>
          <p:cNvSpPr/>
          <p:nvPr userDrawn="1"/>
        </p:nvSpPr>
        <p:spPr>
          <a:xfrm>
            <a:off x="4403725" y="0"/>
            <a:ext cx="7788275" cy="6858000"/>
          </a:xfrm>
          <a:prstGeom prst="rect">
            <a:avLst/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grpSp>
        <p:nvGrpSpPr>
          <p:cNvPr id="3" name="Gruppe 2">
            <a:extLst>
              <a:ext uri="{FF2B5EF4-FFF2-40B4-BE49-F238E27FC236}">
                <a16:creationId xmlns:a16="http://schemas.microsoft.com/office/drawing/2014/main" id="{95B43FCC-19C8-A2A9-98F9-EEF4E69FF1AA}"/>
              </a:ext>
            </a:extLst>
          </p:cNvPr>
          <p:cNvGrpSpPr/>
          <p:nvPr userDrawn="1"/>
        </p:nvGrpSpPr>
        <p:grpSpPr>
          <a:xfrm rot="10800000">
            <a:off x="3708400" y="0"/>
            <a:ext cx="1059308" cy="6858000"/>
            <a:chOff x="4223362" y="0"/>
            <a:chExt cx="1059308" cy="6858000"/>
          </a:xfrm>
          <a:solidFill>
            <a:schemeClr val="bg1"/>
          </a:solidFill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D47A6B30-5545-BEAA-0F22-8188E55B1690}"/>
                </a:ext>
              </a:extLst>
            </p:cNvPr>
            <p:cNvSpPr/>
            <p:nvPr userDrawn="1"/>
          </p:nvSpPr>
          <p:spPr>
            <a:xfrm>
              <a:off x="4587345" y="0"/>
              <a:ext cx="695325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" name="Triangle 5">
              <a:extLst>
                <a:ext uri="{FF2B5EF4-FFF2-40B4-BE49-F238E27FC236}">
                  <a16:creationId xmlns:a16="http://schemas.microsoft.com/office/drawing/2014/main" id="{77F9C224-B9E8-9CB3-48C7-999A5F857E19}"/>
                </a:ext>
              </a:extLst>
            </p:cNvPr>
            <p:cNvSpPr/>
            <p:nvPr userDrawn="1"/>
          </p:nvSpPr>
          <p:spPr>
            <a:xfrm rot="16200000">
              <a:off x="3874852" y="3179623"/>
              <a:ext cx="1195771" cy="49875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K"/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F426E56-191A-4437-6BDC-E4ACD7117C8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9" y="1838979"/>
            <a:ext cx="3045481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noProof="0" dirty="0"/>
              <a:t>Her kan der skrives en forklarende tekst</a:t>
            </a:r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D561F68A-8FC1-8806-B250-CE1C1025F6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8" y="526774"/>
            <a:ext cx="3059042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</a:t>
            </a:r>
            <a:br>
              <a:rPr lang="da-DK" dirty="0"/>
            </a:br>
            <a:r>
              <a:rPr lang="da-DK" dirty="0"/>
              <a:t>stå en titel</a:t>
            </a:r>
          </a:p>
        </p:txBody>
      </p:sp>
      <p:pic>
        <p:nvPicPr>
          <p:cNvPr id="8" name="Billede 7" descr="Et billede, der indeholder tekst, silhuet&#10;&#10;Automatisk genereret beskrivelse">
            <a:extLst>
              <a:ext uri="{FF2B5EF4-FFF2-40B4-BE49-F238E27FC236}">
                <a16:creationId xmlns:a16="http://schemas.microsoft.com/office/drawing/2014/main" id="{8D5B5BA8-63B6-99ED-6B45-F643806687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93124" y="1012903"/>
            <a:ext cx="4541419" cy="54324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9678"/>
              </a:prstClr>
            </a:outerShdw>
          </a:effectLst>
        </p:spPr>
      </p:pic>
      <p:sp>
        <p:nvSpPr>
          <p:cNvPr id="9" name="Pladsholder til tekst 12">
            <a:extLst>
              <a:ext uri="{FF2B5EF4-FFF2-40B4-BE49-F238E27FC236}">
                <a16:creationId xmlns:a16="http://schemas.microsoft.com/office/drawing/2014/main" id="{E3E2AAFB-0005-5935-F3F4-D86AE2A9C30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95610" y="6008914"/>
            <a:ext cx="772515" cy="255361"/>
          </a:xfrm>
        </p:spPr>
        <p:txBody>
          <a:bodyPr/>
          <a:lstStyle>
            <a:lvl1pPr marL="0" indent="0">
              <a:buFontTx/>
              <a:buNone/>
              <a:defRPr sz="7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Indsæt navn på de røde ikoner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BD55193A-0590-F933-4C7D-3C2E345DE8D0}"/>
              </a:ext>
            </a:extLst>
          </p:cNvPr>
          <p:cNvGrpSpPr/>
          <p:nvPr userDrawn="1"/>
        </p:nvGrpSpPr>
        <p:grpSpPr>
          <a:xfrm>
            <a:off x="10611617" y="5969099"/>
            <a:ext cx="179299" cy="295175"/>
            <a:chOff x="3191792" y="3209022"/>
            <a:chExt cx="219977" cy="362142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AFAE9AD-9236-6D20-8442-2E91B491053B}"/>
                </a:ext>
              </a:extLst>
            </p:cNvPr>
            <p:cNvSpPr/>
            <p:nvPr/>
          </p:nvSpPr>
          <p:spPr>
            <a:xfrm flipV="1">
              <a:off x="3244770" y="3525445"/>
              <a:ext cx="114022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F70B1CB8-2994-5223-C624-16375FBF9C64}"/>
                </a:ext>
              </a:extLst>
            </p:cNvPr>
            <p:cNvGrpSpPr/>
            <p:nvPr/>
          </p:nvGrpSpPr>
          <p:grpSpPr>
            <a:xfrm>
              <a:off x="3191792" y="3209022"/>
              <a:ext cx="219977" cy="219978"/>
              <a:chOff x="1491794" y="2842103"/>
              <a:chExt cx="665167" cy="665170"/>
            </a:xfrm>
          </p:grpSpPr>
          <p:sp>
            <p:nvSpPr>
              <p:cNvPr id="13" name="Teardrop 175">
                <a:extLst>
                  <a:ext uri="{FF2B5EF4-FFF2-40B4-BE49-F238E27FC236}">
                    <a16:creationId xmlns:a16="http://schemas.microsoft.com/office/drawing/2014/main" id="{0A055B6E-1144-2FA9-9D21-7680B0D9DE17}"/>
                  </a:ext>
                </a:extLst>
              </p:cNvPr>
              <p:cNvSpPr/>
              <p:nvPr/>
            </p:nvSpPr>
            <p:spPr>
              <a:xfrm rot="8107125">
                <a:off x="1491794" y="2842103"/>
                <a:ext cx="665167" cy="665170"/>
              </a:xfrm>
              <a:prstGeom prst="teardrop">
                <a:avLst>
                  <a:gd name="adj" fmla="val 149536"/>
                </a:avLst>
              </a:prstGeom>
              <a:solidFill>
                <a:srgbClr val="D74C44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2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Oval 183">
                <a:extLst>
                  <a:ext uri="{FF2B5EF4-FFF2-40B4-BE49-F238E27FC236}">
                    <a16:creationId xmlns:a16="http://schemas.microsoft.com/office/drawing/2014/main" id="{38554BD0-2BD6-C9B8-02D9-87163D8B89F6}"/>
                  </a:ext>
                </a:extLst>
              </p:cNvPr>
              <p:cNvSpPr/>
              <p:nvPr/>
            </p:nvSpPr>
            <p:spPr>
              <a:xfrm>
                <a:off x="1684184" y="3034498"/>
                <a:ext cx="280377" cy="280378"/>
              </a:xfrm>
              <a:prstGeom prst="ellipse">
                <a:avLst/>
              </a:prstGeom>
              <a:solidFill>
                <a:srgbClr val="F6FBFF"/>
              </a:solidFill>
              <a:ln w="9525" cap="rnd">
                <a:noFill/>
                <a:prstDash val="sysDot"/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90000"/>
                  </a:lnSpc>
                  <a:spcAft>
                    <a:spcPts val="1000"/>
                  </a:spcAft>
                </a:pPr>
                <a:endParaRPr lang="en-AU" sz="1800" b="1" i="0" dirty="0">
                  <a:solidFill>
                    <a:schemeClr val="bg2"/>
                  </a:solidFill>
                  <a:latin typeface="Poppins SemiBold" pitchFamily="2" charset="77"/>
                  <a:cs typeface="Poppins SemiBold" pitchFamily="2" charset="77"/>
                </a:endParaRPr>
              </a:p>
            </p:txBody>
          </p:sp>
        </p:grpSp>
      </p:grpSp>
      <p:sp>
        <p:nvSpPr>
          <p:cNvPr id="18" name="Pladsholder til slidenummer 1">
            <a:extLst>
              <a:ext uri="{FF2B5EF4-FFF2-40B4-BE49-F238E27FC236}">
                <a16:creationId xmlns:a16="http://schemas.microsoft.com/office/drawing/2014/main" id="{0000F9F3-1DEB-BAA7-DE6A-28464F5609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chemeClr val="bg1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D34F64C8-6A52-1B5E-C72D-8CCABB1B130A}"/>
              </a:ext>
            </a:extLst>
          </p:cNvPr>
          <p:cNvSpPr/>
          <p:nvPr userDrawn="1"/>
        </p:nvSpPr>
        <p:spPr>
          <a:xfrm>
            <a:off x="13052062" y="0"/>
            <a:ext cx="4390811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9C8DBD10-1C30-085D-13DD-2EB9836D0A8C}"/>
              </a:ext>
            </a:extLst>
          </p:cNvPr>
          <p:cNvSpPr txBox="1"/>
          <p:nvPr userDrawn="1"/>
        </p:nvSpPr>
        <p:spPr>
          <a:xfrm>
            <a:off x="13274094" y="458836"/>
            <a:ext cx="394674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da-DK" b="1" dirty="0">
                <a:solidFill>
                  <a:schemeClr val="accent4"/>
                </a:solidFill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b="1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  <a:t>  Tips &amp; tricks </a:t>
            </a: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br>
              <a:rPr lang="da-DK" dirty="0">
                <a:solidFill>
                  <a:schemeClr val="tx2"/>
                </a:solidFill>
                <a:latin typeface="Poppins" pitchFamily="2" charset="77"/>
                <a:cs typeface="Poppins" pitchFamily="2" charset="77"/>
              </a:rPr>
            </a:br>
            <a:r>
              <a:rPr lang="da-DK" sz="1600" dirty="0">
                <a:latin typeface="Poppins Light" pitchFamily="2" charset="77"/>
                <a:cs typeface="Poppins Light" pitchFamily="2" charset="77"/>
              </a:rPr>
              <a:t>På dette slide kan du selv vælge placering af de røde ikoner. </a:t>
            </a: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br>
              <a:rPr lang="da-DK" sz="1600" dirty="0">
                <a:latin typeface="Poppins Light" pitchFamily="2" charset="77"/>
                <a:cs typeface="Poppins Light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  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Dette gøres ved at klikke på et af nedenstående ikoner. Derefter kan du trække ikonet hen på kortet.</a:t>
            </a: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br>
              <a:rPr lang="da-DK" sz="1600" dirty="0">
                <a:latin typeface="Poppins" pitchFamily="2" charset="77"/>
                <a:cs typeface="Poppins" pitchFamily="2" charset="77"/>
              </a:rPr>
            </a:br>
            <a:r>
              <a:rPr lang="da-DK" sz="1600" b="1" dirty="0">
                <a:latin typeface="Poppins Black" pitchFamily="2" charset="77"/>
                <a:cs typeface="Poppins Black" pitchFamily="2" charset="77"/>
              </a:rPr>
              <a:t>&gt;</a:t>
            </a:r>
            <a:r>
              <a:rPr lang="da-DK" sz="1600" dirty="0">
                <a:latin typeface="Poppins Light" pitchFamily="2" charset="77"/>
                <a:cs typeface="Poppins Light" pitchFamily="2" charset="77"/>
              </a:rPr>
              <a:t> OBS: Husk at skrive, hvad de røde ikoner står for i boksen i højre hjørne.</a:t>
            </a: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  <a:p>
            <a:br>
              <a:rPr lang="da-DK" dirty="0">
                <a:latin typeface="Poppins Light" pitchFamily="2" charset="77"/>
                <a:cs typeface="Poppins Light" pitchFamily="2" charset="77"/>
              </a:rPr>
            </a:br>
            <a:endParaRPr lang="da-DK" dirty="0">
              <a:latin typeface="Poppins Light" pitchFamily="2" charset="77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872469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dslin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Afrundet rektangel 53">
            <a:extLst>
              <a:ext uri="{FF2B5EF4-FFF2-40B4-BE49-F238E27FC236}">
                <a16:creationId xmlns:a16="http://schemas.microsoft.com/office/drawing/2014/main" id="{0B6C375C-32B8-F1B4-783A-609923A3C081}"/>
              </a:ext>
            </a:extLst>
          </p:cNvPr>
          <p:cNvSpPr/>
          <p:nvPr userDrawn="1"/>
        </p:nvSpPr>
        <p:spPr>
          <a:xfrm rot="10800000" flipV="1">
            <a:off x="3395942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5" name="Afrundet rektangel 54">
            <a:extLst>
              <a:ext uri="{FF2B5EF4-FFF2-40B4-BE49-F238E27FC236}">
                <a16:creationId xmlns:a16="http://schemas.microsoft.com/office/drawing/2014/main" id="{10732C96-3395-3B09-AC24-2DE35BC85A64}"/>
              </a:ext>
            </a:extLst>
          </p:cNvPr>
          <p:cNvSpPr/>
          <p:nvPr userDrawn="1"/>
        </p:nvSpPr>
        <p:spPr>
          <a:xfrm rot="10800000" flipV="1">
            <a:off x="429602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6" name="Afrundet rektangel 55">
            <a:extLst>
              <a:ext uri="{FF2B5EF4-FFF2-40B4-BE49-F238E27FC236}">
                <a16:creationId xmlns:a16="http://schemas.microsoft.com/office/drawing/2014/main" id="{DD18803E-D0BB-4C01-82AE-0E893E9C5FD0}"/>
              </a:ext>
            </a:extLst>
          </p:cNvPr>
          <p:cNvSpPr/>
          <p:nvPr userDrawn="1"/>
        </p:nvSpPr>
        <p:spPr>
          <a:xfrm rot="10800000" flipV="1">
            <a:off x="249585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/>
          </a:p>
        </p:txBody>
      </p:sp>
      <p:sp>
        <p:nvSpPr>
          <p:cNvPr id="57" name="Afrundet rektangel 56">
            <a:extLst>
              <a:ext uri="{FF2B5EF4-FFF2-40B4-BE49-F238E27FC236}">
                <a16:creationId xmlns:a16="http://schemas.microsoft.com/office/drawing/2014/main" id="{F68F428E-2EA5-325A-D31A-0EBC2106FF7B}"/>
              </a:ext>
            </a:extLst>
          </p:cNvPr>
          <p:cNvSpPr/>
          <p:nvPr userDrawn="1"/>
        </p:nvSpPr>
        <p:spPr>
          <a:xfrm rot="10800000" flipV="1">
            <a:off x="1595036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58" name="Afrundet rektangel 57">
            <a:extLst>
              <a:ext uri="{FF2B5EF4-FFF2-40B4-BE49-F238E27FC236}">
                <a16:creationId xmlns:a16="http://schemas.microsoft.com/office/drawing/2014/main" id="{040C1C49-2E54-C3FB-F329-9447E40CEABE}"/>
              </a:ext>
            </a:extLst>
          </p:cNvPr>
          <p:cNvSpPr/>
          <p:nvPr userDrawn="1"/>
        </p:nvSpPr>
        <p:spPr>
          <a:xfrm rot="10800000" flipV="1">
            <a:off x="5196105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D9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01F33"/>
              </a:solidFill>
            </a:endParaRPr>
          </a:p>
        </p:txBody>
      </p:sp>
      <p:sp>
        <p:nvSpPr>
          <p:cNvPr id="59" name="Afrundet rektangel 58">
            <a:extLst>
              <a:ext uri="{FF2B5EF4-FFF2-40B4-BE49-F238E27FC236}">
                <a16:creationId xmlns:a16="http://schemas.microsoft.com/office/drawing/2014/main" id="{40D4B370-BEEE-00AE-17C3-A670AE08296C}"/>
              </a:ext>
            </a:extLst>
          </p:cNvPr>
          <p:cNvSpPr/>
          <p:nvPr userDrawn="1"/>
        </p:nvSpPr>
        <p:spPr>
          <a:xfrm rot="10800000" flipV="1">
            <a:off x="6096187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0" name="Afrundet rektangel 59">
            <a:extLst>
              <a:ext uri="{FF2B5EF4-FFF2-40B4-BE49-F238E27FC236}">
                <a16:creationId xmlns:a16="http://schemas.microsoft.com/office/drawing/2014/main" id="{E73557F9-862E-B582-D3B8-DD319C18ECB5}"/>
              </a:ext>
            </a:extLst>
          </p:cNvPr>
          <p:cNvSpPr/>
          <p:nvPr userDrawn="1"/>
        </p:nvSpPr>
        <p:spPr>
          <a:xfrm rot="10800000" flipV="1">
            <a:off x="6996269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1" name="Afrundet rektangel 60">
            <a:extLst>
              <a:ext uri="{FF2B5EF4-FFF2-40B4-BE49-F238E27FC236}">
                <a16:creationId xmlns:a16="http://schemas.microsoft.com/office/drawing/2014/main" id="{A7505502-1D08-0432-9DC3-825C2C0C0684}"/>
              </a:ext>
            </a:extLst>
          </p:cNvPr>
          <p:cNvSpPr/>
          <p:nvPr userDrawn="1"/>
        </p:nvSpPr>
        <p:spPr>
          <a:xfrm rot="10800000" flipV="1">
            <a:off x="7896350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42B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2" name="Afrundet rektangel 61">
            <a:extLst>
              <a:ext uri="{FF2B5EF4-FFF2-40B4-BE49-F238E27FC236}">
                <a16:creationId xmlns:a16="http://schemas.microsoft.com/office/drawing/2014/main" id="{7ADBDC99-C966-58AF-7781-C31607E96D12}"/>
              </a:ext>
            </a:extLst>
          </p:cNvPr>
          <p:cNvSpPr/>
          <p:nvPr userDrawn="1"/>
        </p:nvSpPr>
        <p:spPr>
          <a:xfrm rot="10800000" flipV="1">
            <a:off x="8796431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3" name="Afrundet rektangel 62">
            <a:extLst>
              <a:ext uri="{FF2B5EF4-FFF2-40B4-BE49-F238E27FC236}">
                <a16:creationId xmlns:a16="http://schemas.microsoft.com/office/drawing/2014/main" id="{496D62C2-2BCB-3C87-F3B7-7254E85C9653}"/>
              </a:ext>
            </a:extLst>
          </p:cNvPr>
          <p:cNvSpPr/>
          <p:nvPr userDrawn="1"/>
        </p:nvSpPr>
        <p:spPr>
          <a:xfrm rot="10800000" flipV="1">
            <a:off x="9696513" y="3610185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4" name="Afrundet rektangel 63">
            <a:extLst>
              <a:ext uri="{FF2B5EF4-FFF2-40B4-BE49-F238E27FC236}">
                <a16:creationId xmlns:a16="http://schemas.microsoft.com/office/drawing/2014/main" id="{22471251-70EE-F116-A804-6F0FB19D26A3}"/>
              </a:ext>
            </a:extLst>
          </p:cNvPr>
          <p:cNvSpPr/>
          <p:nvPr userDrawn="1"/>
        </p:nvSpPr>
        <p:spPr>
          <a:xfrm rot="10800000" flipV="1">
            <a:off x="10596594" y="3610184"/>
            <a:ext cx="900082" cy="358775"/>
          </a:xfrm>
          <a:prstGeom prst="roundRect">
            <a:avLst>
              <a:gd name="adj" fmla="val 0"/>
            </a:avLst>
          </a:prstGeom>
          <a:solidFill>
            <a:srgbClr val="001F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chemeClr val="bg1"/>
              </a:solidFill>
            </a:endParaRPr>
          </a:p>
        </p:txBody>
      </p:sp>
      <p:sp>
        <p:nvSpPr>
          <p:cNvPr id="65" name="Afrundet rektangel 64">
            <a:extLst>
              <a:ext uri="{FF2B5EF4-FFF2-40B4-BE49-F238E27FC236}">
                <a16:creationId xmlns:a16="http://schemas.microsoft.com/office/drawing/2014/main" id="{AE9BFC62-70CC-0193-8AAA-FD582A3BE2F3}"/>
              </a:ext>
            </a:extLst>
          </p:cNvPr>
          <p:cNvSpPr/>
          <p:nvPr userDrawn="1"/>
        </p:nvSpPr>
        <p:spPr>
          <a:xfrm rot="10800000" flipV="1">
            <a:off x="695326" y="3608388"/>
            <a:ext cx="900082" cy="358775"/>
          </a:xfrm>
          <a:prstGeom prst="roundRect">
            <a:avLst>
              <a:gd name="adj" fmla="val 0"/>
            </a:avLst>
          </a:prstGeom>
          <a:solidFill>
            <a:srgbClr val="EAF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da-DK" sz="800" dirty="0">
              <a:solidFill>
                <a:srgbClr val="052C4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66" name="Pladsholder til tekst 28">
            <a:extLst>
              <a:ext uri="{FF2B5EF4-FFF2-40B4-BE49-F238E27FC236}">
                <a16:creationId xmlns:a16="http://schemas.microsoft.com/office/drawing/2014/main" id="{0494F8EB-1E42-66F4-5E70-80C99A2B6B3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0833" y="372909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7" name="Pladsholder til tekst 28">
            <a:extLst>
              <a:ext uri="{FF2B5EF4-FFF2-40B4-BE49-F238E27FC236}">
                <a16:creationId xmlns:a16="http://schemas.microsoft.com/office/drawing/2014/main" id="{9C26E8EC-9C33-71DB-5DCE-D5949D3EFE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0726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8" name="Pladsholder til tekst 28">
            <a:extLst>
              <a:ext uri="{FF2B5EF4-FFF2-40B4-BE49-F238E27FC236}">
                <a16:creationId xmlns:a16="http://schemas.microsoft.com/office/drawing/2014/main" id="{FDD98564-2301-DE39-65D6-36BAF23785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06974" y="3729090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69" name="Pladsholder til tekst 28">
            <a:extLst>
              <a:ext uri="{FF2B5EF4-FFF2-40B4-BE49-F238E27FC236}">
                <a16:creationId xmlns:a16="http://schemas.microsoft.com/office/drawing/2014/main" id="{E2E7BF32-7692-0E82-1C5B-66EF47D37F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16584" y="3730911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0" name="Pladsholder til tekst 28">
            <a:extLst>
              <a:ext uri="{FF2B5EF4-FFF2-40B4-BE49-F238E27FC236}">
                <a16:creationId xmlns:a16="http://schemas.microsoft.com/office/drawing/2014/main" id="{F319BAA8-8C8B-27AB-0CBB-43564C829EF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16667" y="3729089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1" name="Pladsholder til tekst 28">
            <a:extLst>
              <a:ext uri="{FF2B5EF4-FFF2-40B4-BE49-F238E27FC236}">
                <a16:creationId xmlns:a16="http://schemas.microsoft.com/office/drawing/2014/main" id="{813FF360-6ADC-51E6-7525-6C58D9C1CA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307217" y="3729088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2" name="Pladsholder til tekst 28">
            <a:extLst>
              <a:ext uri="{FF2B5EF4-FFF2-40B4-BE49-F238E27FC236}">
                <a16:creationId xmlns:a16="http://schemas.microsoft.com/office/drawing/2014/main" id="{CB72E081-54ED-877E-1A03-FB7AA23547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07297" y="3729087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3" name="Pladsholder til tekst 28">
            <a:extLst>
              <a:ext uri="{FF2B5EF4-FFF2-40B4-BE49-F238E27FC236}">
                <a16:creationId xmlns:a16="http://schemas.microsoft.com/office/drawing/2014/main" id="{82AB2294-AF38-073B-6C5A-668CA6958B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16909" y="3729086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4" name="Pladsholder til tekst 28">
            <a:extLst>
              <a:ext uri="{FF2B5EF4-FFF2-40B4-BE49-F238E27FC236}">
                <a16:creationId xmlns:a16="http://schemas.microsoft.com/office/drawing/2014/main" id="{250318D9-DE26-CEAC-B499-34059C06A1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07459" y="3729085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5" name="Pladsholder til tekst 28">
            <a:extLst>
              <a:ext uri="{FF2B5EF4-FFF2-40B4-BE49-F238E27FC236}">
                <a16:creationId xmlns:a16="http://schemas.microsoft.com/office/drawing/2014/main" id="{62447DB0-05DE-3AED-2AEE-A6A0D6711C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16702" y="3729084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6" name="Pladsholder til tekst 28">
            <a:extLst>
              <a:ext uri="{FF2B5EF4-FFF2-40B4-BE49-F238E27FC236}">
                <a16:creationId xmlns:a16="http://schemas.microsoft.com/office/drawing/2014/main" id="{445584E5-7B7B-59FF-5711-250AB536B12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816783" y="3729083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7" name="Pladsholder til tekst 28">
            <a:extLst>
              <a:ext uri="{FF2B5EF4-FFF2-40B4-BE49-F238E27FC236}">
                <a16:creationId xmlns:a16="http://schemas.microsoft.com/office/drawing/2014/main" id="{30A124AC-1DA7-5779-7305-A8503477453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716865" y="3729082"/>
            <a:ext cx="668324" cy="117367"/>
          </a:xfrm>
        </p:spPr>
        <p:txBody>
          <a:bodyPr/>
          <a:lstStyle>
            <a:lvl1pPr marL="0" indent="0" algn="ctr">
              <a:buNone/>
              <a:defRPr sz="800" b="0" i="0">
                <a:solidFill>
                  <a:schemeClr val="bg1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lvl="0"/>
            <a:r>
              <a:rPr lang="da-DK" dirty="0"/>
              <a:t>Indsæt tekst</a:t>
            </a:r>
          </a:p>
        </p:txBody>
      </p:sp>
      <p:sp>
        <p:nvSpPr>
          <p:cNvPr id="78" name="Pladsholder til slidenummer 1">
            <a:extLst>
              <a:ext uri="{FF2B5EF4-FFF2-40B4-BE49-F238E27FC236}">
                <a16:creationId xmlns:a16="http://schemas.microsoft.com/office/drawing/2014/main" id="{161EFCF9-9203-EBAC-284D-D35009CB92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79" name="Title Placeholder 6">
            <a:extLst>
              <a:ext uri="{FF2B5EF4-FFF2-40B4-BE49-F238E27FC236}">
                <a16:creationId xmlns:a16="http://schemas.microsoft.com/office/drawing/2014/main" id="{0F536982-38E5-8535-9AF4-8C979D49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5004344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 på tidslinjen</a:t>
            </a:r>
          </a:p>
        </p:txBody>
      </p:sp>
      <p:sp>
        <p:nvSpPr>
          <p:cNvPr id="80" name="Pladsholder til tekst 2">
            <a:extLst>
              <a:ext uri="{FF2B5EF4-FFF2-40B4-BE49-F238E27FC236}">
                <a16:creationId xmlns:a16="http://schemas.microsoft.com/office/drawing/2014/main" id="{6791F170-00E6-40B1-E635-2C9589DE5D4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23038" y="4290652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1" name="Pladsholder til tekst 2">
            <a:extLst>
              <a:ext uri="{FF2B5EF4-FFF2-40B4-BE49-F238E27FC236}">
                <a16:creationId xmlns:a16="http://schemas.microsoft.com/office/drawing/2014/main" id="{D628DB32-7600-D652-A89D-2BB5E732801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927675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2" name="Pladsholder til tekst 2">
            <a:extLst>
              <a:ext uri="{FF2B5EF4-FFF2-40B4-BE49-F238E27FC236}">
                <a16:creationId xmlns:a16="http://schemas.microsoft.com/office/drawing/2014/main" id="{DB7A6A04-EE28-C240-EF96-523A0A5E565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627921" y="4290651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83" name="Pladsholder til tekst 2">
            <a:extLst>
              <a:ext uri="{FF2B5EF4-FFF2-40B4-BE49-F238E27FC236}">
                <a16:creationId xmlns:a16="http://schemas.microsoft.com/office/drawing/2014/main" id="{FA6B7061-65A5-2F55-F560-519212ABF1E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2186" y="4290650"/>
            <a:ext cx="1636776" cy="738187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pPr lvl="0"/>
            <a:r>
              <a:rPr lang="da-DK" dirty="0"/>
              <a:t>Her kan der stå en forklarende tekst</a:t>
            </a:r>
          </a:p>
        </p:txBody>
      </p:sp>
      <p:sp>
        <p:nvSpPr>
          <p:cNvPr id="32" name="Højre klammeparentes 31">
            <a:extLst>
              <a:ext uri="{FF2B5EF4-FFF2-40B4-BE49-F238E27FC236}">
                <a16:creationId xmlns:a16="http://schemas.microsoft.com/office/drawing/2014/main" id="{1AAA1887-76C7-AD9B-F642-505D1E85DBAF}"/>
              </a:ext>
            </a:extLst>
          </p:cNvPr>
          <p:cNvSpPr/>
          <p:nvPr userDrawn="1"/>
        </p:nvSpPr>
        <p:spPr>
          <a:xfrm rot="5400000">
            <a:off x="1997689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3" name="Højre klammeparentes 32">
            <a:extLst>
              <a:ext uri="{FF2B5EF4-FFF2-40B4-BE49-F238E27FC236}">
                <a16:creationId xmlns:a16="http://schemas.microsoft.com/office/drawing/2014/main" id="{C8570F63-9394-9454-AE48-3B1FF344306E}"/>
              </a:ext>
            </a:extLst>
          </p:cNvPr>
          <p:cNvSpPr/>
          <p:nvPr userDrawn="1"/>
        </p:nvSpPr>
        <p:spPr>
          <a:xfrm rot="5400000">
            <a:off x="470232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4" name="Højre klammeparentes 33">
            <a:extLst>
              <a:ext uri="{FF2B5EF4-FFF2-40B4-BE49-F238E27FC236}">
                <a16:creationId xmlns:a16="http://schemas.microsoft.com/office/drawing/2014/main" id="{C1D651CE-E7FF-0168-914A-358704389636}"/>
              </a:ext>
            </a:extLst>
          </p:cNvPr>
          <p:cNvSpPr/>
          <p:nvPr userDrawn="1"/>
        </p:nvSpPr>
        <p:spPr>
          <a:xfrm rot="5400000">
            <a:off x="7402202" y="2830863"/>
            <a:ext cx="87473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5" name="Højre klammeparentes 34">
            <a:extLst>
              <a:ext uri="{FF2B5EF4-FFF2-40B4-BE49-F238E27FC236}">
                <a16:creationId xmlns:a16="http://schemas.microsoft.com/office/drawing/2014/main" id="{7818DAAC-8818-B696-77CB-783D7F20DE93}"/>
              </a:ext>
            </a:extLst>
          </p:cNvPr>
          <p:cNvSpPr/>
          <p:nvPr userDrawn="1"/>
        </p:nvSpPr>
        <p:spPr>
          <a:xfrm rot="5400000">
            <a:off x="10106837" y="2830863"/>
            <a:ext cx="87474" cy="2603500"/>
          </a:xfrm>
          <a:prstGeom prst="rightBrace">
            <a:avLst>
              <a:gd name="adj1" fmla="val 0"/>
              <a:gd name="adj2" fmla="val 49938"/>
            </a:avLst>
          </a:prstGeom>
          <a:ln w="3175" cap="rnd">
            <a:solidFill>
              <a:srgbClr val="011E32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2374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Overskrift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13CA3C7C-52F1-BB4D-A991-67F3D1957C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6" name="Pladsholder til slidenummer 1">
            <a:extLst>
              <a:ext uri="{FF2B5EF4-FFF2-40B4-BE49-F238E27FC236}">
                <a16:creationId xmlns:a16="http://schemas.microsoft.com/office/drawing/2014/main" id="{FD1F05B9-E76C-3B1C-9590-5D615DEDB3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92728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Overskrift + Underover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7940B167-E24C-9D4A-AE16-2C8EF88BB4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9998" y="1598348"/>
            <a:ext cx="10752002" cy="3074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 i="0">
                <a:solidFill>
                  <a:srgbClr val="001F33"/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Her kan der stå en undertitel</a:t>
            </a:r>
          </a:p>
          <a:p>
            <a:pPr lvl="0"/>
            <a:endParaRPr lang="da-DK" noProof="0" dirty="0"/>
          </a:p>
        </p:txBody>
      </p:sp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A557B9E1-6E8D-DD47-9636-3336B0E35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437" y="526774"/>
            <a:ext cx="10765563" cy="97225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001F33"/>
                </a:solidFill>
              </a:defRPr>
            </a:lvl1pPr>
          </a:lstStyle>
          <a:p>
            <a:r>
              <a:rPr lang="da-DK" dirty="0"/>
              <a:t>Her kan der stå en titel</a:t>
            </a:r>
          </a:p>
        </p:txBody>
      </p:sp>
      <p:sp>
        <p:nvSpPr>
          <p:cNvPr id="9" name="Pladsholder til slidenummer 1">
            <a:extLst>
              <a:ext uri="{FF2B5EF4-FFF2-40B4-BE49-F238E27FC236}">
                <a16:creationId xmlns:a16="http://schemas.microsoft.com/office/drawing/2014/main" id="{57A0ED6C-A7A5-46EE-07F6-7F60A320C1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8126525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Tomt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590387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logo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B2D9D51B-9C2B-0C64-4EB8-7EDAFF17C5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4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865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logo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0812998-3762-D434-2194-C85C23CA62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6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218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logo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0A5AF6D8-613D-62BC-39CD-8E5D7C4B79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8020" y="2466255"/>
            <a:ext cx="4635959" cy="108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07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. Bagside m. krone (mørkeblå)">
    <p:bg>
      <p:bgPr>
        <a:solidFill>
          <a:srgbClr val="001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536B99A-AB3C-5A00-B520-92EDF51E43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3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363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. Bagside m. krone (lyseblå)">
    <p:bg>
      <p:bgPr>
        <a:solidFill>
          <a:srgbClr val="D9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AD8CACBF-FC0D-E93A-211A-0E92957EFC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1026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. Bagside m. krone (hvi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FD27945D-30BE-D8B2-9A5C-60FE28FDAF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32441" y="1952174"/>
            <a:ext cx="2927117" cy="258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9182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 TIL POWERPOINT">
    <p:bg>
      <p:bgPr>
        <a:solidFill>
          <a:schemeClr val="bg1">
            <a:alpha val="62549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8CBA2985-8DAF-69AB-5591-6A5CA4C4E6F6}"/>
              </a:ext>
            </a:extLst>
          </p:cNvPr>
          <p:cNvSpPr/>
          <p:nvPr userDrawn="1"/>
        </p:nvSpPr>
        <p:spPr>
          <a:xfrm>
            <a:off x="186647" y="171450"/>
            <a:ext cx="11818706" cy="65150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1" name="Tekstfelt 30">
            <a:extLst>
              <a:ext uri="{FF2B5EF4-FFF2-40B4-BE49-F238E27FC236}">
                <a16:creationId xmlns:a16="http://schemas.microsoft.com/office/drawing/2014/main" id="{1C581DE6-9EE2-30F9-B60A-DAE6C3B0A9CA}"/>
              </a:ext>
            </a:extLst>
          </p:cNvPr>
          <p:cNvSpPr txBox="1"/>
          <p:nvPr userDrawn="1"/>
        </p:nvSpPr>
        <p:spPr>
          <a:xfrm>
            <a:off x="609601" y="533022"/>
            <a:ext cx="36682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b="1" i="0" dirty="0">
                <a:solidFill>
                  <a:srgbClr val="001F33"/>
                </a:solidFill>
                <a:latin typeface="Poppins ExtraBold" pitchFamily="2" charset="77"/>
                <a:cs typeface="Poppins ExtraBold" pitchFamily="2" charset="77"/>
              </a:rPr>
              <a:t>Førstehjælp til PowerPoint</a:t>
            </a:r>
            <a:endParaRPr lang="da-DK" sz="2000" b="0" i="0" dirty="0">
              <a:solidFill>
                <a:srgbClr val="001F33"/>
              </a:solidFill>
              <a:latin typeface="Poppins Light" pitchFamily="2" charset="77"/>
              <a:cs typeface="Poppins Light" pitchFamily="2" charset="77"/>
            </a:endParaRPr>
          </a:p>
        </p:txBody>
      </p:sp>
      <p:sp>
        <p:nvSpPr>
          <p:cNvPr id="32" name="Rektangel 31">
            <a:extLst>
              <a:ext uri="{FF2B5EF4-FFF2-40B4-BE49-F238E27FC236}">
                <a16:creationId xmlns:a16="http://schemas.microsoft.com/office/drawing/2014/main" id="{4B01FB16-3253-5F97-30FA-0318F1E998C1}"/>
              </a:ext>
            </a:extLst>
          </p:cNvPr>
          <p:cNvSpPr/>
          <p:nvPr userDrawn="1"/>
        </p:nvSpPr>
        <p:spPr>
          <a:xfrm>
            <a:off x="1696013" y="558621"/>
            <a:ext cx="119296" cy="10711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>
              <a:solidFill>
                <a:srgbClr val="FAFBF9"/>
              </a:solidFill>
            </a:endParaRPr>
          </a:p>
        </p:txBody>
      </p:sp>
      <p:grpSp>
        <p:nvGrpSpPr>
          <p:cNvPr id="33" name="Gruppe 32">
            <a:extLst>
              <a:ext uri="{FF2B5EF4-FFF2-40B4-BE49-F238E27FC236}">
                <a16:creationId xmlns:a16="http://schemas.microsoft.com/office/drawing/2014/main" id="{F74FD0AB-ED2B-B478-FE44-EC61033D5601}"/>
              </a:ext>
            </a:extLst>
          </p:cNvPr>
          <p:cNvGrpSpPr/>
          <p:nvPr userDrawn="1"/>
        </p:nvGrpSpPr>
        <p:grpSpPr>
          <a:xfrm>
            <a:off x="3758568" y="555795"/>
            <a:ext cx="163021" cy="107115"/>
            <a:chOff x="6066419" y="438144"/>
            <a:chExt cx="250583" cy="164649"/>
          </a:xfrm>
        </p:grpSpPr>
        <p:sp>
          <p:nvSpPr>
            <p:cNvPr id="34" name="Rektangel 33">
              <a:extLst>
                <a:ext uri="{FF2B5EF4-FFF2-40B4-BE49-F238E27FC236}">
                  <a16:creationId xmlns:a16="http://schemas.microsoft.com/office/drawing/2014/main" id="{1F834844-5CA8-9C44-8E23-908FE45CA46D}"/>
                </a:ext>
              </a:extLst>
            </p:cNvPr>
            <p:cNvSpPr/>
            <p:nvPr userDrawn="1"/>
          </p:nvSpPr>
          <p:spPr>
            <a:xfrm>
              <a:off x="6066419" y="438144"/>
              <a:ext cx="250583" cy="164649"/>
            </a:xfrm>
            <a:prstGeom prst="rect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pic>
          <p:nvPicPr>
            <p:cNvPr id="35" name="Billede 34">
              <a:extLst>
                <a:ext uri="{FF2B5EF4-FFF2-40B4-BE49-F238E27FC236}">
                  <a16:creationId xmlns:a16="http://schemas.microsoft.com/office/drawing/2014/main" id="{D5E9518F-8252-0B0C-EEFB-FAF4C8935B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>
              <a:off x="6115973" y="462716"/>
              <a:ext cx="151477" cy="120404"/>
            </a:xfrm>
            <a:prstGeom prst="rect">
              <a:avLst/>
            </a:prstGeom>
          </p:spPr>
        </p:pic>
      </p:grpSp>
      <p:grpSp>
        <p:nvGrpSpPr>
          <p:cNvPr id="36" name="Gruppe 35">
            <a:extLst>
              <a:ext uri="{FF2B5EF4-FFF2-40B4-BE49-F238E27FC236}">
                <a16:creationId xmlns:a16="http://schemas.microsoft.com/office/drawing/2014/main" id="{F1548C84-4F6E-940E-A9C0-D6593A6D3173}"/>
              </a:ext>
            </a:extLst>
          </p:cNvPr>
          <p:cNvGrpSpPr/>
          <p:nvPr userDrawn="1"/>
        </p:nvGrpSpPr>
        <p:grpSpPr>
          <a:xfrm>
            <a:off x="798356" y="1297941"/>
            <a:ext cx="10601975" cy="4860275"/>
            <a:chOff x="839176" y="1269188"/>
            <a:chExt cx="10601975" cy="4860275"/>
          </a:xfrm>
        </p:grpSpPr>
        <p:sp>
          <p:nvSpPr>
            <p:cNvPr id="37" name="Tekstfelt 36">
              <a:extLst>
                <a:ext uri="{FF2B5EF4-FFF2-40B4-BE49-F238E27FC236}">
                  <a16:creationId xmlns:a16="http://schemas.microsoft.com/office/drawing/2014/main" id="{DBDF2F24-040F-3CE7-AA2D-B10EEB6F7A22}"/>
                </a:ext>
              </a:extLst>
            </p:cNvPr>
            <p:cNvSpPr txBox="1"/>
            <p:nvPr userDrawn="1"/>
          </p:nvSpPr>
          <p:spPr>
            <a:xfrm>
              <a:off x="8353909" y="1269188"/>
              <a:ext cx="3087242" cy="144655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COPY/PASTE AF GAMLE SLIDES</a:t>
              </a:r>
              <a:endParaRPr lang="da-DK" sz="900" b="1" i="0" dirty="0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Best practice: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Opret et slide i din nye præsentation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og kopier ét indholdselement ad gangen (fx kopier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 tekst fra én tekstboks).</a:t>
              </a:r>
            </a:p>
            <a:p>
              <a:pPr marL="0" indent="0" eaLnBrk="1" hangingPunct="1">
                <a:spcAft>
                  <a:spcPts val="600"/>
                </a:spcAft>
                <a:buFont typeface="Arial" panose="020B0604020202020204" pitchFamily="34" charset="0"/>
                <a:buNone/>
                <a:defRPr/>
              </a:pP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Eller kopier et helt slide over i din nye præsentation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og vælg derefter et passende layout. </a:t>
              </a:r>
              <a:b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Husk at slette de gamle, forkerte layouts (gå i Vis &gt; Slidemaster og slet dem).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8" name="Tekstfelt 37">
              <a:extLst>
                <a:ext uri="{FF2B5EF4-FFF2-40B4-BE49-F238E27FC236}">
                  <a16:creationId xmlns:a16="http://schemas.microsoft.com/office/drawing/2014/main" id="{DA3D6D3E-FDA6-654A-39AD-0399830A3116}"/>
                </a:ext>
              </a:extLst>
            </p:cNvPr>
            <p:cNvSpPr txBox="1"/>
            <p:nvPr userDrawn="1"/>
          </p:nvSpPr>
          <p:spPr>
            <a:xfrm>
              <a:off x="8353908" y="2964817"/>
              <a:ext cx="2952583" cy="240065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BRUG FOR ANDRE SLIDES?</a:t>
              </a:r>
              <a:br>
                <a:rPr lang="da-DK" sz="9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Find inspiration til dit oplæg ved at bruge typeslides.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 samlingen kan du finde proces- og tidslinjeslides, geografiske slides samt slides til visning af forskellige nøgletal mv. Du kan finde typeslides ved at klikke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Typeslides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Det anbefales at kopiere hele slides ind i din egen præsentation. Dette gøres ved at markere det ønskede slide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CTRL+C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at kopiere. Gå derefter ind i din præsentation og brug </a:t>
              </a:r>
              <a:r>
                <a:rPr lang="pt-BR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CTRL+V </a:t>
              </a: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</a:t>
              </a:r>
              <a:b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pt-BR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indsætte.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39" name="Tekstfelt 38">
              <a:extLst>
                <a:ext uri="{FF2B5EF4-FFF2-40B4-BE49-F238E27FC236}">
                  <a16:creationId xmlns:a16="http://schemas.microsoft.com/office/drawing/2014/main" id="{DF1A107D-ACC7-1251-18A4-DECD88B91959}"/>
                </a:ext>
              </a:extLst>
            </p:cNvPr>
            <p:cNvSpPr txBox="1"/>
            <p:nvPr userDrawn="1"/>
          </p:nvSpPr>
          <p:spPr>
            <a:xfrm>
              <a:off x="5001030" y="4759857"/>
              <a:ext cx="2689006" cy="12464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HJÆLPELINJER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hjælpelinjer for at give dine slides 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mere professionelt og ensartet udtryk. 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fanen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sæt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hak ved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Hjælpelinjer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</a:t>
              </a:r>
            </a:p>
            <a:p>
              <a:pPr marL="171450" indent="-171450" eaLnBrk="1" hangingPunct="1">
                <a:spcAft>
                  <a:spcPts val="600"/>
                </a:spcAft>
                <a:buFont typeface="Arial" panose="020B0604020202020204" pitchFamily="34" charset="0"/>
                <a:buChar char="•"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Tryk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 + F9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 hurtig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visning af hjælpelinjer.</a:t>
              </a:r>
            </a:p>
          </p:txBody>
        </p:sp>
        <p:sp>
          <p:nvSpPr>
            <p:cNvPr id="40" name="Tekstfelt 39">
              <a:extLst>
                <a:ext uri="{FF2B5EF4-FFF2-40B4-BE49-F238E27FC236}">
                  <a16:creationId xmlns:a16="http://schemas.microsoft.com/office/drawing/2014/main" id="{31DCD957-7A51-A666-C4A1-5E2B4AEBFBE3}"/>
                </a:ext>
              </a:extLst>
            </p:cNvPr>
            <p:cNvSpPr txBox="1"/>
            <p:nvPr userDrawn="1"/>
          </p:nvSpPr>
          <p:spPr>
            <a:xfrm>
              <a:off x="5040248" y="1269188"/>
              <a:ext cx="2772972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BILLEDER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dette ikon i dine slides, vælg billede og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Indsæt.</a:t>
              </a:r>
              <a:endParaRPr lang="en-GB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Departementets officielle fotos til dine slides findes ved at klikke 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her</a:t>
              </a:r>
              <a: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. </a:t>
              </a:r>
              <a:br>
                <a:rPr lang="da-DK" altLang="da-DK" sz="800" b="1" i="0" u="none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billederne findes ved at klikke på nedenstående link og åbne mappen ‘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Billeder til PowerPoint præsentationer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’: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  <a:hlinkClick r:id="rId3"/>
                </a:rPr>
                <a:t>https://www.skyfish.com/p/sundhedsministeriet</a:t>
              </a:r>
              <a:endParaRPr lang="da-DK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eaLnBrk="1" hangingPunct="1">
                <a:spcAft>
                  <a:spcPts val="600"/>
                </a:spcAft>
                <a:defRPr/>
              </a:pP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1" name="Tekstfelt 40">
              <a:extLst>
                <a:ext uri="{FF2B5EF4-FFF2-40B4-BE49-F238E27FC236}">
                  <a16:creationId xmlns:a16="http://schemas.microsoft.com/office/drawing/2014/main" id="{4EF8BE95-0D21-D52D-C915-6B99C96FA3FE}"/>
                </a:ext>
              </a:extLst>
            </p:cNvPr>
            <p:cNvSpPr txBox="1"/>
            <p:nvPr userDrawn="1"/>
          </p:nvSpPr>
          <p:spPr>
            <a:xfrm>
              <a:off x="5040248" y="2964817"/>
              <a:ext cx="2689006" cy="160043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BESKÆR BILLEDER / IKONER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sz="800" b="0" i="0" noProof="1">
                  <a:solidFill>
                    <a:srgbClr val="000C2C"/>
                  </a:solidFill>
                  <a:latin typeface="Poppins Light" pitchFamily="2" charset="77"/>
                  <a:cs typeface="Poppins Light" pitchFamily="2" charset="77"/>
                </a:rPr>
                <a:t>Klik på billedet, klik på Fanen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Hjem / Billedeformatering / Beskær.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Ønsker du at skalere billedet, så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hold </a:t>
              </a:r>
              <a:r>
                <a:rPr lang="da-DK" altLang="da-DK" sz="800" b="1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SHIFT</a:t>
              </a: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-knappen nede, mens </a:t>
              </a:r>
              <a:b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chemeClr val="tx1"/>
                  </a:solidFill>
                  <a:latin typeface="Poppins" pitchFamily="2" charset="77"/>
                  <a:cs typeface="Poppins" pitchFamily="2" charset="77"/>
                </a:rPr>
                <a:t>du trækker i billedets hjørner.</a:t>
              </a:r>
            </a:p>
            <a:p>
              <a:pPr eaLnBrk="1" hangingPunct="1">
                <a:spcBef>
                  <a:spcPts val="0"/>
                </a:spcBef>
                <a:spcAft>
                  <a:spcPts val="600"/>
                </a:spcAft>
                <a:buNone/>
                <a:defRPr/>
              </a:pP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Tip: 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Hvis du sletter billedet og indsætter et nyt, kan billedet ligge foran teksten eller grafikken. Hvis dette sker, skal du vælge billedet, højreklikke og vælge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Placer bagest.</a:t>
              </a:r>
              <a:endParaRPr lang="en-GB" altLang="da-DK" sz="800" b="1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2" name="Tekstfelt 41">
              <a:extLst>
                <a:ext uri="{FF2B5EF4-FFF2-40B4-BE49-F238E27FC236}">
                  <a16:creationId xmlns:a16="http://schemas.microsoft.com/office/drawing/2014/main" id="{F16F738E-F9F3-6837-12D6-727CCE0B8C89}"/>
                </a:ext>
              </a:extLst>
            </p:cNvPr>
            <p:cNvSpPr txBox="1"/>
            <p:nvPr userDrawn="1"/>
          </p:nvSpPr>
          <p:spPr>
            <a:xfrm>
              <a:off x="1423126" y="2964817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SKRIFTTYPER</a:t>
              </a:r>
              <a:br>
                <a:rPr lang="da-DK" sz="800" b="1" i="0" dirty="0">
                  <a:solidFill>
                    <a:srgbClr val="D35C5E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typografien </a:t>
              </a:r>
              <a:r>
                <a:rPr lang="da-DK" altLang="da-DK" sz="800" b="1" i="0" u="sng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Poppins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i dine slides. 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gå frem i tekst-niveauer.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ENTER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derefter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TAB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for at skifte fra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et niveau til det næste. For at gå tilbage i tekstniveauer, brug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SHIFT+TAB.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Alternativt kan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orøg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Formindsk</a:t>
              </a: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</a:t>
              </a:r>
              <a:b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listeniveau bruges. </a:t>
              </a: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</p:txBody>
        </p:sp>
        <p:sp>
          <p:nvSpPr>
            <p:cNvPr id="43" name="Tekstfelt 42">
              <a:extLst>
                <a:ext uri="{FF2B5EF4-FFF2-40B4-BE49-F238E27FC236}">
                  <a16:creationId xmlns:a16="http://schemas.microsoft.com/office/drawing/2014/main" id="{AAD054BF-80C4-E5D0-E6D5-D24D7B89D301}"/>
                </a:ext>
              </a:extLst>
            </p:cNvPr>
            <p:cNvSpPr txBox="1"/>
            <p:nvPr userDrawn="1"/>
          </p:nvSpPr>
          <p:spPr>
            <a:xfrm>
              <a:off x="1423126" y="1269188"/>
              <a:ext cx="2689006" cy="14927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 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VARIÈR MELLEM DINE SLIDES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1.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menupunktet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Nyt Slide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 Hjem for at indsætte et nyt standardslide.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b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2.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på pilen</a:t>
              </a: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ved siden af Layout for 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at ændre slidets layout.</a:t>
              </a:r>
              <a:br>
                <a:rPr lang="da-DK" altLang="da-DK" sz="800" b="0" i="0" baseline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endParaRPr lang="da-DK" altLang="da-DK" sz="800" b="0" i="0" noProof="1">
                <a:solidFill>
                  <a:srgbClr val="000C2C"/>
                </a:solidFill>
                <a:latin typeface="Poppins" pitchFamily="2" charset="77"/>
                <a:cs typeface="Poppins" pitchFamily="2" charset="77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3.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Nulstil for at nulstille slidelayoutet </a:t>
              </a:r>
              <a:b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 oprindelige design. </a:t>
              </a:r>
            </a:p>
          </p:txBody>
        </p:sp>
        <p:sp>
          <p:nvSpPr>
            <p:cNvPr id="44" name="Tekstfelt 43">
              <a:extLst>
                <a:ext uri="{FF2B5EF4-FFF2-40B4-BE49-F238E27FC236}">
                  <a16:creationId xmlns:a16="http://schemas.microsoft.com/office/drawing/2014/main" id="{7CDC7F0B-9D01-DF37-7435-1DDF4747CA31}"/>
                </a:ext>
              </a:extLst>
            </p:cNvPr>
            <p:cNvSpPr txBox="1"/>
            <p:nvPr userDrawn="1"/>
          </p:nvSpPr>
          <p:spPr>
            <a:xfrm>
              <a:off x="1423126" y="4759857"/>
              <a:ext cx="2689006" cy="13696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hangingPunct="1">
                <a:spcAft>
                  <a:spcPts val="600"/>
                </a:spcAft>
                <a:defRPr/>
              </a:pPr>
              <a:r>
                <a:rPr lang="da-DK" sz="900" b="1" i="0" dirty="0">
                  <a:solidFill>
                    <a:srgbClr val="E8685C"/>
                  </a:solidFill>
                  <a:latin typeface="Poppins Black" pitchFamily="2" charset="77"/>
                  <a:cs typeface="Poppins Black" pitchFamily="2" charset="77"/>
                </a:rPr>
                <a:t>&gt;</a:t>
              </a:r>
              <a:r>
                <a:rPr lang="da-DK" sz="900" b="1" i="0" dirty="0">
                  <a:solidFill>
                    <a:srgbClr val="001F33"/>
                  </a:solidFill>
                  <a:latin typeface="Poppins ExtraBold" pitchFamily="2" charset="77"/>
                  <a:cs typeface="Poppins ExtraBold" pitchFamily="2" charset="77"/>
                </a:rPr>
                <a:t>  INDSÆT SIDETAL ELLER DATO</a:t>
              </a:r>
              <a:br>
                <a:rPr lang="da-DK" sz="800" b="1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br>
                <a:rPr lang="da-DK" sz="800" b="0" i="0" dirty="0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</a:b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Tilpas sidehoved- og fod som det sidste i din præsentation, så ændringerne går igennem på alle slides.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Klik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Sidehoved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og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Sidefod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 under fanen Indsæt (indtast evt. tekst i sidefod).</a:t>
              </a:r>
            </a:p>
            <a:p>
              <a:pPr eaLnBrk="1" hangingPunct="1">
                <a:spcAft>
                  <a:spcPts val="600"/>
                </a:spcAft>
                <a:defRPr/>
              </a:pP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Vælg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 på alle 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eller </a:t>
              </a:r>
              <a:r>
                <a:rPr lang="da-DK" altLang="da-DK" sz="800" b="1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Anvend</a:t>
              </a:r>
              <a:r>
                <a:rPr lang="da-DK" altLang="da-DK" sz="800" b="0" i="0" noProof="1">
                  <a:solidFill>
                    <a:srgbClr val="000C2C"/>
                  </a:solidFill>
                  <a:latin typeface="Poppins" pitchFamily="2" charset="77"/>
                  <a:cs typeface="Poppins" pitchFamily="2" charset="77"/>
                </a:rPr>
                <a:t>, hvis det kun skal være på et enkelt slide.</a:t>
              </a:r>
            </a:p>
          </p:txBody>
        </p:sp>
        <p:pic>
          <p:nvPicPr>
            <p:cNvPr id="45" name="Billede 44">
              <a:extLst>
                <a:ext uri="{FF2B5EF4-FFF2-40B4-BE49-F238E27FC236}">
                  <a16:creationId xmlns:a16="http://schemas.microsoft.com/office/drawing/2014/main" id="{792CCE3B-09F0-9707-E4ED-A13722D8607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l="3031"/>
            <a:stretch/>
          </p:blipFill>
          <p:spPr>
            <a:xfrm>
              <a:off x="839176" y="2471248"/>
              <a:ext cx="536739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6" name="Picture 19">
              <a:extLst>
                <a:ext uri="{FF2B5EF4-FFF2-40B4-BE49-F238E27FC236}">
                  <a16:creationId xmlns:a16="http://schemas.microsoft.com/office/drawing/2014/main" id="{C8599F4F-5D19-4A40-64EF-F0ECD9B16C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/>
            <a:srcRect t="4921"/>
            <a:stretch/>
          </p:blipFill>
          <p:spPr>
            <a:xfrm>
              <a:off x="845645" y="2040171"/>
              <a:ext cx="528461" cy="18681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7" name="Billede 46">
              <a:extLst>
                <a:ext uri="{FF2B5EF4-FFF2-40B4-BE49-F238E27FC236}">
                  <a16:creationId xmlns:a16="http://schemas.microsoft.com/office/drawing/2014/main" id="{A7CE51F8-41B1-DC83-96DB-D53C2C7572C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115122" y="1591062"/>
              <a:ext cx="258984" cy="27172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8" name="Billede 47">
              <a:extLst>
                <a:ext uri="{FF2B5EF4-FFF2-40B4-BE49-F238E27FC236}">
                  <a16:creationId xmlns:a16="http://schemas.microsoft.com/office/drawing/2014/main" id="{DCC4A9E0-5411-0F65-46F9-1E1652B8EEE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6949" r="7519" b="12060"/>
            <a:stretch/>
          </p:blipFill>
          <p:spPr>
            <a:xfrm>
              <a:off x="888365" y="4163628"/>
              <a:ext cx="485741" cy="202662"/>
            </a:xfrm>
            <a:prstGeom prst="rect">
              <a:avLst/>
            </a:prstGeom>
            <a:ln w="3175"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49" name="Billede 48">
              <a:extLst>
                <a:ext uri="{FF2B5EF4-FFF2-40B4-BE49-F238E27FC236}">
                  <a16:creationId xmlns:a16="http://schemas.microsoft.com/office/drawing/2014/main" id="{87AC3BEF-B2E3-24C3-FC31-177702FBB3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1063083" y="5081377"/>
              <a:ext cx="311024" cy="34064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0" name="Billede 49">
              <a:extLst>
                <a:ext uri="{FF2B5EF4-FFF2-40B4-BE49-F238E27FC236}">
                  <a16:creationId xmlns:a16="http://schemas.microsoft.com/office/drawing/2014/main" id="{281182C5-E141-3429-D9F8-AB64474DE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4706414" y="3287834"/>
              <a:ext cx="277217" cy="27721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1" name="7 Skalér billede">
              <a:extLst>
                <a:ext uri="{FF2B5EF4-FFF2-40B4-BE49-F238E27FC236}">
                  <a16:creationId xmlns:a16="http://schemas.microsoft.com/office/drawing/2014/main" id="{0B18E232-18CD-F752-420F-A9D6D7816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/>
            <a:stretch>
              <a:fillRect/>
            </a:stretch>
          </p:blipFill>
          <p:spPr>
            <a:xfrm>
              <a:off x="4691650" y="3624012"/>
              <a:ext cx="297378" cy="2772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2" name="Picture 33">
              <a:extLst>
                <a:ext uri="{FF2B5EF4-FFF2-40B4-BE49-F238E27FC236}">
                  <a16:creationId xmlns:a16="http://schemas.microsoft.com/office/drawing/2014/main" id="{38BCAA21-5A86-3E4D-8AB8-E5A3970678E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1"/>
            <a:srcRect l="3901" t="45142" r="62601" b="9046"/>
            <a:stretch/>
          </p:blipFill>
          <p:spPr>
            <a:xfrm>
              <a:off x="4719239" y="1591062"/>
              <a:ext cx="264391" cy="24928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pic>
          <p:nvPicPr>
            <p:cNvPr id="53" name="Billede 52">
              <a:extLst>
                <a:ext uri="{FF2B5EF4-FFF2-40B4-BE49-F238E27FC236}">
                  <a16:creationId xmlns:a16="http://schemas.microsoft.com/office/drawing/2014/main" id="{FA431572-9058-3D6A-39AF-608B5652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6675240" y="5470532"/>
              <a:ext cx="611759" cy="442162"/>
            </a:xfrm>
            <a:prstGeom prst="rect">
              <a:avLst/>
            </a:prstGeom>
          </p:spPr>
        </p:pic>
        <p:sp>
          <p:nvSpPr>
            <p:cNvPr id="54" name="Højre klammeparentes 53">
              <a:extLst>
                <a:ext uri="{FF2B5EF4-FFF2-40B4-BE49-F238E27FC236}">
                  <a16:creationId xmlns:a16="http://schemas.microsoft.com/office/drawing/2014/main" id="{B36092BD-B278-4770-7AFB-B7DC51A9784E}"/>
                </a:ext>
              </a:extLst>
            </p:cNvPr>
            <p:cNvSpPr/>
            <p:nvPr userDrawn="1"/>
          </p:nvSpPr>
          <p:spPr>
            <a:xfrm>
              <a:off x="6570605" y="5383103"/>
              <a:ext cx="45719" cy="568747"/>
            </a:xfrm>
            <a:prstGeom prst="rightBrace">
              <a:avLst>
                <a:gd name="adj1" fmla="val 0"/>
                <a:gd name="adj2" fmla="val 50805"/>
              </a:avLst>
            </a:prstGeom>
            <a:ln>
              <a:solidFill>
                <a:srgbClr val="001E3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B5E94853-8F6C-F073-B0B7-8DDF19102577}"/>
              </a:ext>
            </a:extLst>
          </p:cNvPr>
          <p:cNvGrpSpPr/>
          <p:nvPr userDrawn="1"/>
        </p:nvGrpSpPr>
        <p:grpSpPr>
          <a:xfrm>
            <a:off x="1696013" y="578691"/>
            <a:ext cx="83085" cy="71880"/>
            <a:chOff x="1848482" y="60325"/>
            <a:chExt cx="114300" cy="114300"/>
          </a:xfrm>
          <a:solidFill>
            <a:srgbClr val="001E32"/>
          </a:solidFill>
        </p:grpSpPr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862258C-5776-6B7A-C805-9B0E7D00AADF}"/>
                </a:ext>
              </a:extLst>
            </p:cNvPr>
            <p:cNvSpPr/>
            <p:nvPr userDrawn="1"/>
          </p:nvSpPr>
          <p:spPr>
            <a:xfrm>
              <a:off x="1882775" y="60325"/>
              <a:ext cx="45719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62BC3F12-E9CB-6B53-ED80-D0C403FEB98A}"/>
                </a:ext>
              </a:extLst>
            </p:cNvPr>
            <p:cNvSpPr/>
            <p:nvPr userDrawn="1"/>
          </p:nvSpPr>
          <p:spPr>
            <a:xfrm rot="5400000">
              <a:off x="1882773" y="65427"/>
              <a:ext cx="45718" cy="114300"/>
            </a:xfrm>
            <a:prstGeom prst="rect">
              <a:avLst/>
            </a:prstGeom>
            <a:grpFill/>
            <a:ln w="6350">
              <a:solidFill>
                <a:srgbClr val="001E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/>
            </a:p>
          </p:txBody>
        </p:sp>
      </p:grpSp>
    </p:spTree>
    <p:extLst>
      <p:ext uri="{BB962C8B-B14F-4D97-AF65-F5344CB8AC3E}">
        <p14:creationId xmlns:p14="http://schemas.microsoft.com/office/powerpoint/2010/main" val="20418420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,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79976"/>
            <a:ext cx="11808000" cy="4675753"/>
          </a:xfrm>
          <a:prstGeom prst="rect">
            <a:avLst/>
          </a:prstGeom>
        </p:spPr>
      </p:pic>
      <p:sp>
        <p:nvSpPr>
          <p:cNvPr id="18" name="Rektangel 17"/>
          <p:cNvSpPr/>
          <p:nvPr userDrawn="1"/>
        </p:nvSpPr>
        <p:spPr>
          <a:xfrm>
            <a:off x="180000" y="4850278"/>
            <a:ext cx="11808000" cy="1836000"/>
          </a:xfrm>
          <a:prstGeom prst="rect">
            <a:avLst/>
          </a:prstGeom>
          <a:solidFill>
            <a:srgbClr val="F6F5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9" name="Rektangel 8"/>
          <p:cNvSpPr/>
          <p:nvPr userDrawn="1"/>
        </p:nvSpPr>
        <p:spPr>
          <a:xfrm>
            <a:off x="540000" y="4140000"/>
            <a:ext cx="8280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28000" y="4474463"/>
            <a:ext cx="7668000" cy="791148"/>
          </a:xfrm>
        </p:spPr>
        <p:txBody>
          <a:bodyPr anchor="b" anchorCtr="0"/>
          <a:lstStyle>
            <a:lvl1pPr algn="l">
              <a:defRPr sz="3000"/>
            </a:lvl1pPr>
          </a:lstStyle>
          <a:p>
            <a:r>
              <a:rPr lang="da-DK" dirty="0"/>
              <a:t>Klik for at tilføje titel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828000" y="5433198"/>
            <a:ext cx="7668000" cy="540000"/>
          </a:xfrm>
        </p:spPr>
        <p:txBody>
          <a:bodyPr/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tilføje undertitel</a:t>
            </a:r>
          </a:p>
        </p:txBody>
      </p:sp>
      <p:cxnSp>
        <p:nvCxnSpPr>
          <p:cNvPr id="16" name="Lige forbindelse 15"/>
          <p:cNvCxnSpPr/>
          <p:nvPr userDrawn="1"/>
        </p:nvCxnSpPr>
        <p:spPr>
          <a:xfrm>
            <a:off x="558000" y="4133176"/>
            <a:ext cx="0" cy="2160000"/>
          </a:xfrm>
          <a:prstGeom prst="line">
            <a:avLst/>
          </a:prstGeom>
          <a:ln w="76200">
            <a:solidFill>
              <a:srgbClr val="BFE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58000" y="4609734"/>
            <a:ext cx="0" cy="1692000"/>
          </a:xfrm>
          <a:prstGeom prst="line">
            <a:avLst/>
          </a:prstGeom>
          <a:ln w="76200">
            <a:solidFill>
              <a:srgbClr val="007EC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led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874" y="5511590"/>
            <a:ext cx="1800000" cy="79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23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9" Type="http://schemas.openxmlformats.org/officeDocument/2006/relationships/slideLayout" Target="../slideLayouts/slideLayout51.xml"/><Relationship Id="rId21" Type="http://schemas.openxmlformats.org/officeDocument/2006/relationships/slideLayout" Target="../slideLayouts/slideLayout33.xml"/><Relationship Id="rId34" Type="http://schemas.openxmlformats.org/officeDocument/2006/relationships/slideLayout" Target="../slideLayouts/slideLayout46.xml"/><Relationship Id="rId42" Type="http://schemas.openxmlformats.org/officeDocument/2006/relationships/slideLayout" Target="../slideLayouts/slideLayout54.xml"/><Relationship Id="rId47" Type="http://schemas.openxmlformats.org/officeDocument/2006/relationships/slideLayout" Target="../slideLayouts/slideLayout59.xml"/><Relationship Id="rId50" Type="http://schemas.openxmlformats.org/officeDocument/2006/relationships/slideLayout" Target="../slideLayouts/slideLayout62.xml"/><Relationship Id="rId55" Type="http://schemas.openxmlformats.org/officeDocument/2006/relationships/slideLayout" Target="../slideLayouts/slideLayout67.xml"/><Relationship Id="rId6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32" Type="http://schemas.openxmlformats.org/officeDocument/2006/relationships/slideLayout" Target="../slideLayouts/slideLayout44.xml"/><Relationship Id="rId37" Type="http://schemas.openxmlformats.org/officeDocument/2006/relationships/slideLayout" Target="../slideLayouts/slideLayout49.xml"/><Relationship Id="rId40" Type="http://schemas.openxmlformats.org/officeDocument/2006/relationships/slideLayout" Target="../slideLayouts/slideLayout52.xml"/><Relationship Id="rId45" Type="http://schemas.openxmlformats.org/officeDocument/2006/relationships/slideLayout" Target="../slideLayouts/slideLayout57.xml"/><Relationship Id="rId53" Type="http://schemas.openxmlformats.org/officeDocument/2006/relationships/slideLayout" Target="../slideLayouts/slideLayout65.xml"/><Relationship Id="rId58" Type="http://schemas.openxmlformats.org/officeDocument/2006/relationships/slideLayout" Target="../slideLayouts/slideLayout70.xml"/><Relationship Id="rId5" Type="http://schemas.openxmlformats.org/officeDocument/2006/relationships/slideLayout" Target="../slideLayouts/slideLayout17.xml"/><Relationship Id="rId61" Type="http://schemas.openxmlformats.org/officeDocument/2006/relationships/slideLayout" Target="../slideLayouts/slideLayout73.xml"/><Relationship Id="rId1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Relationship Id="rId35" Type="http://schemas.openxmlformats.org/officeDocument/2006/relationships/slideLayout" Target="../slideLayouts/slideLayout47.xml"/><Relationship Id="rId43" Type="http://schemas.openxmlformats.org/officeDocument/2006/relationships/slideLayout" Target="../slideLayouts/slideLayout55.xml"/><Relationship Id="rId48" Type="http://schemas.openxmlformats.org/officeDocument/2006/relationships/slideLayout" Target="../slideLayouts/slideLayout60.xml"/><Relationship Id="rId56" Type="http://schemas.openxmlformats.org/officeDocument/2006/relationships/slideLayout" Target="../slideLayouts/slideLayout68.xml"/><Relationship Id="rId64" Type="http://schemas.openxmlformats.org/officeDocument/2006/relationships/theme" Target="../theme/theme2.xml"/><Relationship Id="rId8" Type="http://schemas.openxmlformats.org/officeDocument/2006/relationships/slideLayout" Target="../slideLayouts/slideLayout20.xml"/><Relationship Id="rId51" Type="http://schemas.openxmlformats.org/officeDocument/2006/relationships/slideLayout" Target="../slideLayouts/slideLayout63.xml"/><Relationship Id="rId3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33" Type="http://schemas.openxmlformats.org/officeDocument/2006/relationships/slideLayout" Target="../slideLayouts/slideLayout45.xml"/><Relationship Id="rId38" Type="http://schemas.openxmlformats.org/officeDocument/2006/relationships/slideLayout" Target="../slideLayouts/slideLayout50.xml"/><Relationship Id="rId46" Type="http://schemas.openxmlformats.org/officeDocument/2006/relationships/slideLayout" Target="../slideLayouts/slideLayout58.xml"/><Relationship Id="rId59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32.xml"/><Relationship Id="rId41" Type="http://schemas.openxmlformats.org/officeDocument/2006/relationships/slideLayout" Target="../slideLayouts/slideLayout53.xml"/><Relationship Id="rId54" Type="http://schemas.openxmlformats.org/officeDocument/2006/relationships/slideLayout" Target="../slideLayouts/slideLayout66.xml"/><Relationship Id="rId6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36" Type="http://schemas.openxmlformats.org/officeDocument/2006/relationships/slideLayout" Target="../slideLayouts/slideLayout48.xml"/><Relationship Id="rId49" Type="http://schemas.openxmlformats.org/officeDocument/2006/relationships/slideLayout" Target="../slideLayouts/slideLayout61.xml"/><Relationship Id="rId57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22.xml"/><Relationship Id="rId31" Type="http://schemas.openxmlformats.org/officeDocument/2006/relationships/slideLayout" Target="../slideLayouts/slideLayout43.xml"/><Relationship Id="rId44" Type="http://schemas.openxmlformats.org/officeDocument/2006/relationships/slideLayout" Target="../slideLayouts/slideLayout56.xml"/><Relationship Id="rId52" Type="http://schemas.openxmlformats.org/officeDocument/2006/relationships/slideLayout" Target="../slideLayouts/slideLayout64.xml"/><Relationship Id="rId6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7/31/2023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3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6">
            <a:extLst>
              <a:ext uri="{FF2B5EF4-FFF2-40B4-BE49-F238E27FC236}">
                <a16:creationId xmlns:a16="http://schemas.microsoft.com/office/drawing/2014/main" id="{0EADBB7D-BB3E-9144-8429-BDFC3641C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34" y="526775"/>
            <a:ext cx="10752002" cy="97225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Her kan der stå en titel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8920DBB9-3196-0146-AA2B-37212A8825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9998" y="1838979"/>
            <a:ext cx="10752002" cy="427912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noProof="0" dirty="0"/>
              <a:t>Level 1</a:t>
            </a:r>
          </a:p>
          <a:p>
            <a:pPr lvl="1"/>
            <a:r>
              <a:rPr lang="da-DK" noProof="0" dirty="0"/>
              <a:t>Level 2</a:t>
            </a:r>
          </a:p>
          <a:p>
            <a:pPr lvl="2"/>
            <a:r>
              <a:rPr lang="da-DK" noProof="0" dirty="0"/>
              <a:t>Level 3</a:t>
            </a:r>
          </a:p>
          <a:p>
            <a:pPr lvl="3"/>
            <a:r>
              <a:rPr lang="da-DK" noProof="0" dirty="0"/>
              <a:t>Level 4, Header</a:t>
            </a:r>
          </a:p>
          <a:p>
            <a:pPr lvl="4"/>
            <a:r>
              <a:rPr lang="da-DK" noProof="0" dirty="0"/>
              <a:t>Level 5, Body</a:t>
            </a:r>
          </a:p>
          <a:p>
            <a:pPr lvl="5"/>
            <a:r>
              <a:rPr lang="da-DK" noProof="0" dirty="0"/>
              <a:t>Level 6 Report bullet</a:t>
            </a:r>
          </a:p>
          <a:p>
            <a:pPr lvl="6"/>
            <a:r>
              <a:rPr lang="da-DK" noProof="0" dirty="0"/>
              <a:t>Level 7, Report Header</a:t>
            </a:r>
          </a:p>
          <a:p>
            <a:pPr lvl="7"/>
            <a:r>
              <a:rPr lang="da-DK" noProof="0" dirty="0"/>
              <a:t>Level 8, Report Body</a:t>
            </a:r>
          </a:p>
          <a:p>
            <a:pPr lvl="8"/>
            <a:r>
              <a:rPr lang="da-DK" noProof="0" dirty="0" err="1"/>
              <a:t>Infographic</a:t>
            </a:r>
            <a:endParaRPr lang="da-DK" noProof="0" dirty="0"/>
          </a:p>
        </p:txBody>
      </p:sp>
      <p:sp>
        <p:nvSpPr>
          <p:cNvPr id="24" name="Pladsholder til slidenummer 1">
            <a:extLst>
              <a:ext uri="{FF2B5EF4-FFF2-40B4-BE49-F238E27FC236}">
                <a16:creationId xmlns:a16="http://schemas.microsoft.com/office/drawing/2014/main" id="{8D5215D3-63F5-23F5-56F8-2B3AA95AED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72000" y="6543761"/>
            <a:ext cx="471208" cy="1470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 b="1" i="0">
                <a:solidFill>
                  <a:srgbClr val="052C44"/>
                </a:solidFill>
                <a:latin typeface="Poppins ExtraBold" pitchFamily="2" charset="77"/>
                <a:cs typeface="Poppins ExtraBold" pitchFamily="2" charset="77"/>
              </a:defRPr>
            </a:lvl1pPr>
          </a:lstStyle>
          <a:p>
            <a:fld id="{F8D14BDA-C419-F344-9039-0BCDE95FAB14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5387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4" r:id="rId22"/>
    <p:sldLayoutId id="2147483695" r:id="rId23"/>
    <p:sldLayoutId id="2147483696" r:id="rId24"/>
    <p:sldLayoutId id="2147483697" r:id="rId25"/>
    <p:sldLayoutId id="2147483698" r:id="rId26"/>
    <p:sldLayoutId id="2147483699" r:id="rId27"/>
    <p:sldLayoutId id="2147483700" r:id="rId28"/>
    <p:sldLayoutId id="2147483701" r:id="rId29"/>
    <p:sldLayoutId id="2147483702" r:id="rId30"/>
    <p:sldLayoutId id="2147483703" r:id="rId31"/>
    <p:sldLayoutId id="2147483704" r:id="rId32"/>
    <p:sldLayoutId id="2147483705" r:id="rId33"/>
    <p:sldLayoutId id="2147483706" r:id="rId34"/>
    <p:sldLayoutId id="2147483707" r:id="rId35"/>
    <p:sldLayoutId id="2147483708" r:id="rId36"/>
    <p:sldLayoutId id="2147483709" r:id="rId37"/>
    <p:sldLayoutId id="2147483710" r:id="rId38"/>
    <p:sldLayoutId id="2147483711" r:id="rId39"/>
    <p:sldLayoutId id="2147483712" r:id="rId40"/>
    <p:sldLayoutId id="2147483713" r:id="rId41"/>
    <p:sldLayoutId id="2147483714" r:id="rId42"/>
    <p:sldLayoutId id="2147483715" r:id="rId43"/>
    <p:sldLayoutId id="2147483716" r:id="rId44"/>
    <p:sldLayoutId id="2147483717" r:id="rId45"/>
    <p:sldLayoutId id="2147483718" r:id="rId46"/>
    <p:sldLayoutId id="2147483719" r:id="rId47"/>
    <p:sldLayoutId id="2147483720" r:id="rId48"/>
    <p:sldLayoutId id="2147483721" r:id="rId49"/>
    <p:sldLayoutId id="2147483722" r:id="rId50"/>
    <p:sldLayoutId id="2147483723" r:id="rId51"/>
    <p:sldLayoutId id="2147483724" r:id="rId52"/>
    <p:sldLayoutId id="2147483725" r:id="rId53"/>
    <p:sldLayoutId id="2147483726" r:id="rId54"/>
    <p:sldLayoutId id="2147483727" r:id="rId55"/>
    <p:sldLayoutId id="2147483728" r:id="rId56"/>
    <p:sldLayoutId id="2147483729" r:id="rId57"/>
    <p:sldLayoutId id="2147483730" r:id="rId58"/>
    <p:sldLayoutId id="2147483731" r:id="rId59"/>
    <p:sldLayoutId id="2147483732" r:id="rId60"/>
    <p:sldLayoutId id="2147483733" r:id="rId61"/>
    <p:sldLayoutId id="2147483734" r:id="rId62"/>
    <p:sldLayoutId id="2147483735" r:id="rId6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i="0" kern="1200">
          <a:solidFill>
            <a:schemeClr val="tx1"/>
          </a:solidFill>
          <a:latin typeface="Poppins ExtraBold" pitchFamily="2" charset="77"/>
          <a:ea typeface="+mj-ea"/>
          <a:cs typeface="Poppins ExtraBold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 Light" panose="00000400000000000000" pitchFamily="2" charset="0"/>
          <a:ea typeface="+mn-ea"/>
          <a:cs typeface="Poppins Light" panose="00000400000000000000" pitchFamily="2" charset="0"/>
        </a:defRPr>
      </a:lvl2pPr>
      <a:lvl3pPr marL="12001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i="0" kern="1200">
          <a:solidFill>
            <a:schemeClr val="tx1"/>
          </a:solidFill>
          <a:latin typeface="Poppins ExtraBold" pitchFamily="2" charset="77"/>
          <a:ea typeface="+mn-ea"/>
          <a:cs typeface="Poppins ExtraBold" pitchFamily="2" charset="77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0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6pPr>
      <a:lvl7pPr marL="2743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7pPr>
      <a:lvl8pPr marL="3200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000" b="0" i="0" kern="1200">
          <a:solidFill>
            <a:schemeClr val="tx1"/>
          </a:solidFill>
          <a:latin typeface="Poppins Light" pitchFamily="2" charset="77"/>
          <a:ea typeface="+mn-ea"/>
          <a:cs typeface="Poppins Light" pitchFamily="2" charset="77"/>
        </a:defRPr>
      </a:lvl8pPr>
      <a:lvl9pPr marL="3657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6500" b="1" i="0" kern="1200">
          <a:solidFill>
            <a:schemeClr val="tx1"/>
          </a:solidFill>
          <a:latin typeface="Poppins Black" pitchFamily="2" charset="77"/>
          <a:ea typeface="+mn-ea"/>
          <a:cs typeface="Poppins Black" pitchFamily="2" charset="77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584bf99b-36db-43fd-8a94-76cd2027d356/?pbi_source=PowerPoin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powerbi.com/groups/me/reports/e2a00de6-52c7-4029-a42f-746b3fd1fa13/?pbi_source=PowerPoin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8000" y="4412817"/>
            <a:ext cx="7798764" cy="1053243"/>
          </a:xfrm>
        </p:spPr>
        <p:txBody>
          <a:bodyPr anchor="t" anchorCtr="0"/>
          <a:lstStyle/>
          <a:p>
            <a:pPr>
              <a:lnSpc>
                <a:spcPct val="100000"/>
              </a:lnSpc>
            </a:pPr>
            <a:r>
              <a:rPr lang="da-DK" sz="3200" dirty="0"/>
              <a:t>Datapakke</a:t>
            </a:r>
            <a:br>
              <a:rPr lang="da-DK" sz="2500" dirty="0"/>
            </a:br>
            <a:r>
              <a:rPr lang="da-DK" sz="2800" b="0" dirty="0"/>
              <a:t>Slagelse Klyngen (Sjælland)</a:t>
            </a:r>
            <a:endParaRPr lang="da-DK" sz="2200" b="0" dirty="0"/>
          </a:p>
        </p:txBody>
      </p:sp>
      <p:sp>
        <p:nvSpPr>
          <p:cNvPr id="4" name="Undertitel 3"/>
          <p:cNvSpPr>
            <a:spLocks noGrp="1"/>
          </p:cNvSpPr>
          <p:nvPr>
            <p:ph type="subTitle" idx="1"/>
          </p:nvPr>
        </p:nvSpPr>
        <p:spPr>
          <a:xfrm>
            <a:off x="828000" y="5466061"/>
            <a:ext cx="7668000" cy="540000"/>
          </a:xfrm>
        </p:spPr>
        <p:txBody>
          <a:bodyPr/>
          <a:lstStyle/>
          <a:p>
            <a:r>
              <a:rPr lang="da-DK" sz="1600" i="1" dirty="0">
                <a:latin typeface="Poppins Light" panose="020B0604020202020204"/>
              </a:rPr>
              <a:t>Udarbejdet af Sundhedsdatastyrelsen i samarbejde med Indenrigs- og Sundhedsministeriet med inddragelse af kommuner og regioner. </a:t>
            </a:r>
          </a:p>
          <a:p>
            <a:r>
              <a:rPr lang="da-DK" sz="1200" i="1" dirty="0">
                <a:latin typeface="Poppins Light" panose="020B0604020202020204"/>
              </a:rPr>
              <a:t>Version fra Juni 2023</a:t>
            </a:r>
          </a:p>
          <a:p>
            <a:endParaRPr lang="da-DK" sz="1600" i="1" dirty="0"/>
          </a:p>
        </p:txBody>
      </p:sp>
    </p:spTree>
    <p:extLst>
      <p:ext uri="{BB962C8B-B14F-4D97-AF65-F5344CB8AC3E}">
        <p14:creationId xmlns:p14="http://schemas.microsoft.com/office/powerpoint/2010/main" val="205026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 år), opgjort pr. måned for sundhedsklyngen og hele landet (pct.)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med forudgående hjemmesygepleje, opgjort pr. måned for sundhedsklyngen og hele landet (pct.), 2020-2023  ,Andel akutte somatiske genindlæggelser blandt ældre (80+ år) med forudgående visiteret hjemmehjælp (personlig pleje)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hjsyg + vishj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del akutte somatiske genindlæggelser blandt ældre (80+ år) som bor på plejehjem, opgjort pr. måned for sundhedsklyngen og hele landet (pct.), 2020-2023 ,Antal akutte somatiske genindlæggelser blandt ældre (80+ år) med forudgående kontakt til almen praksis, opgjort pr. måned for sundhedsklyngen og hele landet (pct.)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Genindl plhjem + AP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, opgjort pr. måned for sundhedsklyngen og hele landet, pr. 1.000 ældre, 2020-2023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forebyggelige sygehusophold blandt ældre (80+ år), opgjort pr. måned for sundhedsklyngen og hele landet, pr. 1.000 ældre, 2020-2022 ,Antal forebyggelige sygehusophold blandt ældre (80+ år), opgjort pr. måned for sundhedsklyngen og hele landet, pr. 1.000 ældre, 2020-2022 ,textbox ,textbox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TABEL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26E01381-A23C-473F-B639-4B3B676A7C41}"/>
              </a:ext>
            </a:extLst>
          </p:cNvPr>
          <p:cNvSpPr/>
          <p:nvPr/>
        </p:nvSpPr>
        <p:spPr>
          <a:xfrm>
            <a:off x="839788" y="2276061"/>
            <a:ext cx="7717803" cy="368741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F773FFF-C43D-4AEC-9D95-67C1926D9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100469"/>
            <a:ext cx="572452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med forudgående hjemmesygepleje, opgjort pr. måned for sundhedsklyngen og hele landet, pr. 1.000 borgere, 2020-2023 ,Antal forebyggelige sygehusophold blandt ældre (80+ år) med forudgående visiteret hjemmehjælp, opgjort pr. måned for sundhedsklyngen og hele landet, pr. 1.000 borgere, 2020-2023 ,textbox ,Ældre borgere på 80+: Genindlæggelser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hjsyg + vishj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forebyggelige sygehusophold blandt ældre (80+ år) som bor på plejehjem, opgjort pr. måned for sundhedsklyngen og hele landet, pr. 1.000 borgere, 2020-2023 ,Antal forebyggelige sygehusophold blandt ældre (80+ år) med forudgående kontakt til almen praksis, opgjort pr. måned for sundhedsklyngen og hele landet, pr. 1.000 borgere, 2020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 Forebyg plhjem + AP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udvalgte kroniske sygdomme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sz="1700" dirty="0"/>
              <a:t>I dette tema er der fokus på borgere med kroniske lidelser i jeres sundhedsklynge. Formålet med temaet er, at I kan blive klogere på en række indikatorer for borgere med kronisk sygdom på tværs af almen praksis, kommuner og hospital i jeres sundhedsklynge og sammenlignet med landsgennemsnittet. Kroniske lidelser er i denne datapakke afgrænset til følgende 8 udvalgte kroniske sygdomme: </a:t>
            </a:r>
            <a:r>
              <a:rPr lang="da-DK" sz="1700" b="1" dirty="0"/>
              <a:t>astma, demens, type 1-diabetes, type 2-diabetes, KOL, leddegigt, osteoporose og skizofreni.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5624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kronisk sygdom fordelt på kommuner i sundhedsklyngen, pr. 1.000 borgere, 2022 ,slicer ,textbox ,textbox ,textbox ,textbox ,Hospital + Kommune ,Hospital ,Kommune ,shape ,shape ,shape ,textbox ,Hospital + Kommune ,Hospital + Kommune ,Hospital + Kommune ,Hospital + Kommune ,Antal borgere med kronisk sygdom, der har kontakt til sundhedsvæsenet fordelt på sektor, 2022 ,image ,image ,image ,Hospital + Kommune ,Hospital ,Kommune ,Hospital + Kommune ,Hospital + Kommune ,Hospital ,Hospital + Kommune ,Hospital + Kommune ,Hospital + Kommune ,Kommune ,Hospital ,Kommune ,Hospital + Kommune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0D6427A-8D1E-44E6-8DF2-E9369E8A5A2F}"/>
              </a:ext>
            </a:extLst>
          </p:cNvPr>
          <p:cNvSpPr/>
          <p:nvPr/>
        </p:nvSpPr>
        <p:spPr>
          <a:xfrm>
            <a:off x="839788" y="1478652"/>
            <a:ext cx="4954725" cy="16621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BC8E0F0-32AD-48F7-B3D5-E1C2C15528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287" y="1658695"/>
            <a:ext cx="5243819" cy="27940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Antal borgere i hele landet med udvalgte kroniske sygdomme i 2019 og 2022, pr. 1.000 borgere ,textbox ,multiRowCard ,textbox ,Antal borgere i sundhedsklyngen med udvalgte kroniske sygdomme i 2019 og 2022, pr. 1.000 borgere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Overblik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 idx="1"/>
          </p:nvPr>
        </p:nvSpPr>
        <p:spPr>
          <a:xfrm>
            <a:off x="500514" y="1626669"/>
            <a:ext cx="3522846" cy="4985887"/>
          </a:xfrm>
        </p:spPr>
        <p:txBody>
          <a:bodyPr/>
          <a:lstStyle/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samler en række nøgletal og visninger, der beskriver den fælles population i jeres sundhedsklynge. 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Datapakken består af et populationsoverblik samt tre temaer: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Ældre borgere på 80 år og derover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udvalgte kroniske sygdomme </a:t>
            </a:r>
          </a:p>
          <a:p>
            <a:pPr>
              <a:spcBef>
                <a:spcPts val="500"/>
              </a:spcBef>
              <a:buSzPct val="110000"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Borgere med kontakt til psykiatrien</a:t>
            </a:r>
          </a:p>
          <a:p>
            <a:pPr marL="0" indent="0">
              <a:spcBef>
                <a:spcPts val="500"/>
              </a:spcBef>
              <a:buSzPct val="110000"/>
              <a:buNone/>
            </a:pPr>
            <a:r>
              <a:rPr lang="da-DK" sz="1400" dirty="0">
                <a:latin typeface="Poppins" pitchFamily="2" charset="77"/>
                <a:cs typeface="Poppins" pitchFamily="2" charset="77"/>
              </a:rPr>
              <a:t>Populationsoverblikket og temaerne kan læses uafhængigt af hinanden. Nøgletallene i datapakken er baseret på samme datagrundlag som værktøjet Sundhedsdata på tværs. De udvalgte nøgletal er et lille udpluk af de samlede variable i det endelige værktøj.</a:t>
            </a:r>
            <a:endParaRPr lang="da-DK" sz="12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500513" y="526774"/>
            <a:ext cx="3412725" cy="972258"/>
          </a:xfrm>
        </p:spPr>
        <p:txBody>
          <a:bodyPr/>
          <a:lstStyle/>
          <a:p>
            <a:r>
              <a:rPr lang="da-DK" dirty="0"/>
              <a:t>Om datapakken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8D14BDA-C419-F344-9039-0BCDE95FAB14}" type="slidenum">
              <a:rPr lang="da-DK" smtClean="0"/>
              <a:pPr/>
              <a:t>2</a:t>
            </a:fld>
            <a:endParaRPr lang="da-DK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3033" y="5784169"/>
            <a:ext cx="1400175" cy="704850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7447588" y="5054582"/>
            <a:ext cx="882595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Fynsklyngen</a:t>
            </a:r>
          </a:p>
        </p:txBody>
      </p:sp>
      <p:sp>
        <p:nvSpPr>
          <p:cNvPr id="9" name="Tekstfelt 8"/>
          <p:cNvSpPr txBox="1"/>
          <p:nvPr/>
        </p:nvSpPr>
        <p:spPr>
          <a:xfrm>
            <a:off x="7191427" y="152738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Nord</a:t>
            </a:r>
          </a:p>
        </p:txBody>
      </p:sp>
      <p:sp>
        <p:nvSpPr>
          <p:cNvPr id="11" name="Tekstfelt 10"/>
          <p:cNvSpPr txBox="1"/>
          <p:nvPr/>
        </p:nvSpPr>
        <p:spPr>
          <a:xfrm>
            <a:off x="6917633" y="200579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Midt</a:t>
            </a:r>
          </a:p>
        </p:txBody>
      </p:sp>
      <p:sp>
        <p:nvSpPr>
          <p:cNvPr id="12" name="Tekstfelt 11"/>
          <p:cNvSpPr txBox="1"/>
          <p:nvPr/>
        </p:nvSpPr>
        <p:spPr>
          <a:xfrm>
            <a:off x="5768471" y="2376996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Vest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955700" y="2533004"/>
            <a:ext cx="1060905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Klynge Syd</a:t>
            </a:r>
          </a:p>
        </p:txBody>
      </p:sp>
      <p:sp>
        <p:nvSpPr>
          <p:cNvPr id="14" name="Tekstfelt 13"/>
          <p:cNvSpPr txBox="1"/>
          <p:nvPr/>
        </p:nvSpPr>
        <p:spPr>
          <a:xfrm>
            <a:off x="5466519" y="3503985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a-DK" sz="900" dirty="0">
                <a:latin typeface="Poppins Light" panose="020B0604020202020204" charset="0"/>
                <a:cs typeface="Poppins Light" panose="020B0604020202020204" charset="0"/>
              </a:rPr>
              <a:t>Midtklyngen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6362592" y="3224085"/>
            <a:ext cx="1123562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Gødstrup-klyngen</a:t>
            </a:r>
          </a:p>
        </p:txBody>
      </p:sp>
      <p:sp>
        <p:nvSpPr>
          <p:cNvPr id="16" name="Tekstfelt 15"/>
          <p:cNvSpPr txBox="1"/>
          <p:nvPr/>
        </p:nvSpPr>
        <p:spPr>
          <a:xfrm>
            <a:off x="7567651" y="3108669"/>
            <a:ext cx="1111992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Randersklyngen</a:t>
            </a:r>
          </a:p>
        </p:txBody>
      </p:sp>
      <p:sp>
        <p:nvSpPr>
          <p:cNvPr id="17" name="Tekstfelt 16"/>
          <p:cNvSpPr txBox="1"/>
          <p:nvPr/>
        </p:nvSpPr>
        <p:spPr>
          <a:xfrm>
            <a:off x="7089109" y="3568918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Århusklyngen</a:t>
            </a:r>
          </a:p>
        </p:txBody>
      </p:sp>
      <p:sp>
        <p:nvSpPr>
          <p:cNvPr id="18" name="Tekstfelt 17"/>
          <p:cNvSpPr txBox="1"/>
          <p:nvPr/>
        </p:nvSpPr>
        <p:spPr>
          <a:xfrm>
            <a:off x="6895506" y="4013275"/>
            <a:ext cx="108522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Horsensklyngen</a:t>
            </a:r>
          </a:p>
        </p:txBody>
      </p:sp>
      <p:sp>
        <p:nvSpPr>
          <p:cNvPr id="19" name="Tekstfelt 18"/>
          <p:cNvSpPr txBox="1"/>
          <p:nvPr/>
        </p:nvSpPr>
        <p:spPr>
          <a:xfrm>
            <a:off x="5355931" y="4340860"/>
            <a:ext cx="1262201" cy="2308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Sydvestjysk klynge</a:t>
            </a:r>
          </a:p>
        </p:txBody>
      </p:sp>
      <p:sp>
        <p:nvSpPr>
          <p:cNvPr id="20" name="Tekstfelt 19"/>
          <p:cNvSpPr txBox="1"/>
          <p:nvPr/>
        </p:nvSpPr>
        <p:spPr>
          <a:xfrm>
            <a:off x="6573300" y="4634645"/>
            <a:ext cx="1123563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Lillebæltklyngen</a:t>
            </a:r>
          </a:p>
        </p:txBody>
      </p:sp>
      <p:sp>
        <p:nvSpPr>
          <p:cNvPr id="21" name="Tekstfelt 20"/>
          <p:cNvSpPr txBox="1"/>
          <p:nvPr/>
        </p:nvSpPr>
        <p:spPr>
          <a:xfrm>
            <a:off x="6169525" y="5159263"/>
            <a:ext cx="1188710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Sønderjysk klynge</a:t>
            </a:r>
          </a:p>
        </p:txBody>
      </p:sp>
      <p:sp>
        <p:nvSpPr>
          <p:cNvPr id="22" name="Tekstfelt 21"/>
          <p:cNvSpPr txBox="1"/>
          <p:nvPr/>
        </p:nvSpPr>
        <p:spPr>
          <a:xfrm>
            <a:off x="9533216" y="2871900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0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dirty="0"/>
              <a:t>Bornholm</a:t>
            </a:r>
          </a:p>
        </p:txBody>
      </p:sp>
      <p:sp>
        <p:nvSpPr>
          <p:cNvPr id="23" name="Tekstfelt 22"/>
          <p:cNvSpPr txBox="1"/>
          <p:nvPr/>
        </p:nvSpPr>
        <p:spPr>
          <a:xfrm>
            <a:off x="8078659" y="4004886"/>
            <a:ext cx="1467217" cy="369332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omkring Holbæk Sygehus</a:t>
            </a:r>
          </a:p>
        </p:txBody>
      </p:sp>
      <p:sp>
        <p:nvSpPr>
          <p:cNvPr id="24" name="Tekstfelt 23"/>
          <p:cNvSpPr txBox="1"/>
          <p:nvPr/>
        </p:nvSpPr>
        <p:spPr>
          <a:xfrm>
            <a:off x="8250353" y="4643993"/>
            <a:ext cx="1242360" cy="230832"/>
          </a:xfrm>
          <a:prstGeom prst="rect">
            <a:avLst/>
          </a:prstGeom>
          <a:solidFill>
            <a:schemeClr val="accent2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>
                <a:solidFill>
                  <a:schemeClr val="bg1"/>
                </a:solidFill>
              </a:rPr>
              <a:t>Slagelse Klyngen</a:t>
            </a:r>
          </a:p>
        </p:txBody>
      </p:sp>
      <p:sp>
        <p:nvSpPr>
          <p:cNvPr id="25" name="Tekstfelt 24"/>
          <p:cNvSpPr txBox="1"/>
          <p:nvPr/>
        </p:nvSpPr>
        <p:spPr>
          <a:xfrm>
            <a:off x="8640329" y="5776979"/>
            <a:ext cx="1323607" cy="3693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Sundhedsklyngen Nykøbing Falster</a:t>
            </a:r>
          </a:p>
        </p:txBody>
      </p:sp>
      <p:sp>
        <p:nvSpPr>
          <p:cNvPr id="26" name="Tekstfelt 25"/>
          <p:cNvSpPr txBox="1"/>
          <p:nvPr/>
        </p:nvSpPr>
        <p:spPr>
          <a:xfrm>
            <a:off x="9586266" y="4828252"/>
            <a:ext cx="1467217" cy="507831"/>
          </a:xfrm>
          <a:prstGeom prst="rect">
            <a:avLst/>
          </a:prstGeom>
          <a:solidFill>
            <a:schemeClr val="bg1">
              <a:alpha val="69804"/>
            </a:scheme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en-US" b="0" dirty="0"/>
              <a:t>S</a:t>
            </a:r>
            <a:r>
              <a:rPr lang="da-DK" b="0" dirty="0"/>
              <a:t>undhedsklyngen omkring Sjællands Universitetshospital</a:t>
            </a:r>
          </a:p>
        </p:txBody>
      </p:sp>
      <p:sp>
        <p:nvSpPr>
          <p:cNvPr id="27" name="Tekstfelt 26"/>
          <p:cNvSpPr txBox="1"/>
          <p:nvPr/>
        </p:nvSpPr>
        <p:spPr>
          <a:xfrm>
            <a:off x="9173516" y="361940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Nord</a:t>
            </a:r>
          </a:p>
        </p:txBody>
      </p:sp>
      <p:sp>
        <p:nvSpPr>
          <p:cNvPr id="28" name="Tekstfelt 27"/>
          <p:cNvSpPr txBox="1"/>
          <p:nvPr/>
        </p:nvSpPr>
        <p:spPr>
          <a:xfrm>
            <a:off x="9586266" y="447187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Syd</a:t>
            </a:r>
          </a:p>
        </p:txBody>
      </p:sp>
      <p:sp>
        <p:nvSpPr>
          <p:cNvPr id="29" name="Tekstfelt 28"/>
          <p:cNvSpPr txBox="1"/>
          <p:nvPr/>
        </p:nvSpPr>
        <p:spPr>
          <a:xfrm>
            <a:off x="9597446" y="3927232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Midt</a:t>
            </a:r>
          </a:p>
        </p:txBody>
      </p:sp>
      <p:sp>
        <p:nvSpPr>
          <p:cNvPr id="30" name="Tekstfelt 29"/>
          <p:cNvSpPr txBox="1"/>
          <p:nvPr/>
        </p:nvSpPr>
        <p:spPr>
          <a:xfrm>
            <a:off x="9760663" y="4195941"/>
            <a:ext cx="1009817" cy="230832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solidFill>
              <a:srgbClr val="001F32"/>
            </a:solidFill>
          </a:ln>
        </p:spPr>
        <p:txBody>
          <a:bodyPr wrap="square" rtlCol="0">
            <a:spAutoFit/>
          </a:bodyPr>
          <a:lstStyle>
            <a:defPPr>
              <a:defRPr lang="da-DK"/>
            </a:defPPr>
            <a:lvl1pPr algn="ctr">
              <a:defRPr sz="900" b="1">
                <a:latin typeface="Poppins Light" panose="020B0604020202020204" charset="0"/>
                <a:cs typeface="Poppins Light" panose="020B0604020202020204" charset="0"/>
              </a:defRPr>
            </a:lvl1pPr>
          </a:lstStyle>
          <a:p>
            <a:r>
              <a:rPr lang="da-DK" b="0" dirty="0"/>
              <a:t>Klynge Byen</a:t>
            </a:r>
          </a:p>
        </p:txBody>
      </p:sp>
      <p:sp>
        <p:nvSpPr>
          <p:cNvPr id="31" name="Rektangel 30"/>
          <p:cNvSpPr/>
          <p:nvPr/>
        </p:nvSpPr>
        <p:spPr>
          <a:xfrm>
            <a:off x="12637008" y="-713232"/>
            <a:ext cx="4992624" cy="7872984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038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demens, opgjort for sundhedsklyngen og hele landet (pct.), 2020-2022 ,multiRowCard ,Andel akutte somatiske genindlæggelser blandt borgere med astma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multiRowCard ,textbox ,textbox ,Andel akutte somatiske genindlæggelser blandt borgere med type 1-diabetes, opgjort for sundhedsklyngen og hele landet (pct.), 2020-2022 ,Andel akutte somatiske genindlæggelser blandt borgere med type 2-diabetes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2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del akutte somatiske genindlæggelser blandt borgere med leddegigt, opgjort for sundhedsklyngen og hele landet (pct.), 2020-2022 ,multiRowCard ,Andel akutte somatiske genindlæggelser blandt borgere med KOL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3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multiRowCard ,Andel akutte somatiske genindlæggelser blandt borgere med osteoporose, opgjort for sundhedsklyngen og hele landet (pct.), 2020-2022 ,Andel akutte somatiske genindlæggelser blandt borgere med skizofreni, opgjort for sundhedsklyngen og hele landet (pct.), 2020-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Kronisk sygdom: Genindlæggelser side 4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Borgere med kontakt til psykiatrien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I dette tema er der fokus på borgere i jeres sundhedsklynge med kontakt til det psykiatriske sundhedsvæsen. Formålet med temaet er, at I kan blive klogere på en række indikatorer for borgeres kontakt med det psykiatriske sundhedsvæsen på tværs af hospital og praksissektoren i jeres sundhedsklynge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80253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 ,textbox ,textbox ,image ,multiRowCard ,textbox ,Hospital ,Hospital + Kommune ,Hospital ,shape ,shape ,Hospital + Kommune ,Hospital + Kommune ,Antal borgere i sundhedsklyngen med kontakt til det psykiatriske sundhedsvæsen fordelt på sektorer, 2022 ,image ,Hospital ,Hospital + Kommune ,Hospital ,Hospital + Kommune ,Hospital + Kommune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7552FB9-C3A7-402D-82E7-3178292B7F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357427"/>
            <a:ext cx="4747523" cy="228953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Antal borgere med psykiatrisk sygehusophold fordelt på alder og køn i sundhedsklyngen, pr. 1.000 borgere, 2022 ,textbox ,Antal borgere med psykiatrisk sygehusophold fordelt på alder i sundhedsklyngen og hele landet, pr. 1.000 borgere, 2022 ,multiRowCard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2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med psykiatrisk indlæggelse og/eller ambulant ophold fordelt på akut og planlagt, pr. 1.000 borgere for hele landet, 2022 ,textbox ,textbox ,multiRowCard ,Antal borgere med psykiatrisk indlæggelse og/eller ambulant ophold fordelt på akut og planlagt, pr. 1.000 borgere for hele landet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1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Antal borgere med kontakt til psykiatri i praksissektoren fordelt på alder i sundhedsklyngen og hele landet, pr. 1.000 borgere, 2022 ,multiRowCard ,Antal borgere med kontakt til psykiatri i praksissektoren fordelt på alder og køn i sundhedsklyngen, pr. 1.000 borgere, 2022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3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multiRowCard ,Andel akutte psykiatriske genindlæggelser, opgjort for sundhedsklyngen og hele landet (pct.), 2020-2023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Kontakt til psykiatri: Overblik side 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Populationsoverblik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populationsoverblik giver et hurtigt overblik over udvalgte nøgletal for populationen i jeres sundhedsklynge. Her får I indblik i en række sammenhænge på tværs af almen praksis, kommuner og hospital for denne population sammenlignet med landsgennemsnittet. 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47945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 ,shape. Please refer to the notes on this slide for details">
            <a:hlinkClick r:id="rId3"/>
            <a:extLst>
              <a:ext uri="{FF2B5EF4-FFF2-40B4-BE49-F238E27FC236}">
                <a16:creationId xmlns:a16="http://schemas.microsoft.com/office/drawing/2014/main" id="{577AADDA-9642-434F-8166-CA2B85ED40E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986"/>
          <a:stretch/>
        </p:blipFill>
        <p:spPr>
          <a:xfrm>
            <a:off x="76200" y="0"/>
            <a:ext cx="6132095" cy="6858000"/>
          </a:xfrm>
          <a:prstGeom prst="rect">
            <a:avLst/>
          </a:prstGeom>
          <a:noFill/>
        </p:spPr>
      </p:pic>
      <p:pic>
        <p:nvPicPr>
          <p:cNvPr id="3" name="Picture" title="This slide contains the following visuals: textbox ,textbox ,textbox ,textbox ,textbox ,textbox ,textbox ,textbox ,image ,image ,image ,shape ,shape ,shape ,Antal borgere i sundhedsklyngen med kontakt til sundhedsvæsenet fordelt på sektorer, 2022 ,slicer ,textbox ,Populationsoverblik ,Hospital + Kommune ,Hospital ,Kommune ,Hospital + Kommune ,Hospital + Kommune ,Hospital + Kommune ,Hospital + Kommune ,Hospital + Kommune ,Hospital ,Kommune ,Hospital + Kommune ,Hospital + Kommune ,Hospital ,Hospital + Kommune ,Hospital + Kommune ,Hospital + Kommune ,Kommune ,Hospital ,Kommune ,Hospital + Kommune ,textbox. Please refer to the notes on this slide for details">
            <a:hlinkClick r:id="rId3"/>
          </p:cNvPr>
          <p:cNvPicPr>
            <a:picLocks noChangeAspect="1"/>
          </p:cNvPicPr>
          <p:nvPr/>
        </p:nvPicPr>
        <p:blipFill rotWithShape="1">
          <a:blip r:embed="rId5"/>
          <a:srcRect l="51128" t="6666"/>
          <a:stretch/>
        </p:blipFill>
        <p:spPr>
          <a:xfrm>
            <a:off x="6222042" y="457200"/>
            <a:ext cx="5874707" cy="64008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041CFD8-A508-4015-A116-92A345CE26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788" y="1977887"/>
            <a:ext cx="5382255" cy="31142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borgere i sundhedsklyngen og hele landet fordelt på aldersgrupper, pr. 1.000 borgere, 2023 ,Udvikling i antal ældre (80+ år) i sundhedsklyngen, pr. 1.000 borgere, 2019-2023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Populationsoverblik 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5500" dirty="0"/>
              <a:t>Ældre borgere på 80 år og derover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Dette tema fokuserer på borgere på 80 år og derover i jeres sundhedsklynge. Her får I indblik i en række sammenhænge på tværs af almen praksis, kommuner og hospital for denne population sammenlignet med landsgennemsnittet. </a:t>
            </a:r>
          </a:p>
        </p:txBody>
      </p:sp>
    </p:spTree>
    <p:extLst>
      <p:ext uri="{BB962C8B-B14F-4D97-AF65-F5344CB8AC3E}">
        <p14:creationId xmlns:p14="http://schemas.microsoft.com/office/powerpoint/2010/main" val="2080169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Antal ældre (80+ år) med indlæggelse og/eller ambulant ophold fordelt på akut og planlagt, opgjort for sundhedsklyngen pr. 1.000 ældre, 2022 ,Antal ældre (80+ år) med indlæggelse og/eller ambulant ophold fordelt på akut og planlagt, opgjort for hele landet pr. 1.000 ældre, 2022 ,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Ældre borgere på 80 år og derover: Overblik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Hospital + Kommune ,Kommune ,Hospital ,Kommune ,Hospital + Kommune ,Hospital + Kommune ,Hospital + Kommune ,Hospital ,Hospital + Kommune ,Hospital + Kommune ,Kommune ,Hospital ,Hospital + Kommune ,Hospital + Kommune ,Hospital + Kommune ,Hospital + Kommune ,Hospital + Kommune ,Kommune ,Hospital ,Hospital + Kommune ,textbox ,slicer ,textbox ,textbox ,image ,image ,image ,textbox ,textbox ,textbox ,textbox ,textbox ,textbox ,shape ,shape ,shape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Dublet af Ældre borgere på 80 år og derover: Overblik</a:t>
            </a:r>
          </a:p>
        </p:txBody>
      </p:sp>
      <p:pic>
        <p:nvPicPr>
          <p:cNvPr id="5" name="Billede 1">
            <a:extLst>
              <a:ext uri="{FF2B5EF4-FFF2-40B4-BE49-F238E27FC236}">
                <a16:creationId xmlns:a16="http://schemas.microsoft.com/office/drawing/2014/main" id="{485EB1E1-8D1D-4B30-B87E-6AE00D3EB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2057400"/>
            <a:ext cx="5002114" cy="24036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title="This slide contains the following visuals: textbox ,textbox ,textbox ,textbox. Please refer to the notes on this slide for details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  <p:sp>
        <p:nvSpPr>
          <p:cNvPr id="4" name="Title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80+:genindl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0DBD2B60-F036-4276-A9AA-E263EBC89F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9788" y="1589433"/>
            <a:ext cx="5762625" cy="4076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ma">
  <a:themeElements>
    <a:clrScheme name="SUM's farvepalette 2022">
      <a:dk1>
        <a:srgbClr val="001D31"/>
      </a:dk1>
      <a:lt1>
        <a:srgbClr val="FFFFFF"/>
      </a:lt1>
      <a:dk2>
        <a:srgbClr val="000000"/>
      </a:dk2>
      <a:lt2>
        <a:srgbClr val="FFFFFF"/>
      </a:lt2>
      <a:accent1>
        <a:srgbClr val="053E61"/>
      </a:accent1>
      <a:accent2>
        <a:srgbClr val="005C8C"/>
      </a:accent2>
      <a:accent3>
        <a:srgbClr val="D8EFFE"/>
      </a:accent3>
      <a:accent4>
        <a:srgbClr val="D25B5C"/>
      </a:accent4>
      <a:accent5>
        <a:srgbClr val="F7DF6F"/>
      </a:accent5>
      <a:accent6>
        <a:srgbClr val="287766"/>
      </a:accent6>
      <a:hlink>
        <a:srgbClr val="005C8C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 PowerPoint skabelon - Testversion juni 2022 [Skrivebeskyttet]" id="{44D64FE1-1853-4A0F-A644-69B699C854A8}" vid="{0194CC09-676F-4934-961A-EC329DED6C5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01034ED03F44743BAD02DCA3184BA2F" ma:contentTypeVersion="4" ma:contentTypeDescription="Opret et nyt dokument." ma:contentTypeScope="" ma:versionID="179394f12d202ba972be164aad5ba67b">
  <xsd:schema xmlns:xsd="http://www.w3.org/2001/XMLSchema" xmlns:xs="http://www.w3.org/2001/XMLSchema" xmlns:p="http://schemas.microsoft.com/office/2006/metadata/properties" xmlns:ns2="6287b61e-fb5f-41e6-adb8-93c29fa3084e" targetNamespace="http://schemas.microsoft.com/office/2006/metadata/properties" ma:root="true" ma:fieldsID="5ca7f3cd5c630ee03107c7069fc0462e" ns2:_="">
    <xsd:import namespace="6287b61e-fb5f-41e6-adb8-93c29fa308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6_kkef_x00f8_lgeforvisning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87b61e-fb5f-41e6-adb8-93c29fa3084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6_kkef_x00f8_lgeforvisning" ma:index="11" nillable="true" ma:displayName="Rækkefølge for visning" ma:format="Dropdown" ma:internalName="R_x00e6_kkef_x00f8_lgeforvisning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6_kkef_x00f8_lgeforvisning xmlns="6287b61e-fb5f-41e6-adb8-93c29fa3084e" xsi:nil="true"/>
  </documentManagement>
</p:properties>
</file>

<file path=customXml/itemProps1.xml><?xml version="1.0" encoding="utf-8"?>
<ds:datastoreItem xmlns:ds="http://schemas.openxmlformats.org/officeDocument/2006/customXml" ds:itemID="{F8A48614-F02A-48E9-886C-15B6FEEAFC1F}"/>
</file>

<file path=customXml/itemProps2.xml><?xml version="1.0" encoding="utf-8"?>
<ds:datastoreItem xmlns:ds="http://schemas.openxmlformats.org/officeDocument/2006/customXml" ds:itemID="{930BF727-00BF-4FFC-A80C-5CB2F0508775}"/>
</file>

<file path=customXml/itemProps3.xml><?xml version="1.0" encoding="utf-8"?>
<ds:datastoreItem xmlns:ds="http://schemas.openxmlformats.org/officeDocument/2006/customXml" ds:itemID="{2F163AAD-9771-49A9-84A5-5E938503B40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</TotalTime>
  <Words>723</Words>
  <Application>Microsoft Office PowerPoint</Application>
  <PresentationFormat>Widescreen</PresentationFormat>
  <Paragraphs>178</Paragraphs>
  <Slides>29</Slides>
  <Notes>24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10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29</vt:i4>
      </vt:variant>
    </vt:vector>
  </HeadingPairs>
  <TitlesOfParts>
    <vt:vector size="41" baseType="lpstr">
      <vt:lpstr>Arial</vt:lpstr>
      <vt:lpstr>Calibri</vt:lpstr>
      <vt:lpstr>Calibri Light</vt:lpstr>
      <vt:lpstr>Poppins</vt:lpstr>
      <vt:lpstr>Poppins Black</vt:lpstr>
      <vt:lpstr>Poppins ExtraBold</vt:lpstr>
      <vt:lpstr>Poppins ExtraLight</vt:lpstr>
      <vt:lpstr>Poppins Light</vt:lpstr>
      <vt:lpstr>Poppins SemiBold</vt:lpstr>
      <vt:lpstr>Republic</vt:lpstr>
      <vt:lpstr>Custom Design</vt:lpstr>
      <vt:lpstr>1_Office-tema</vt:lpstr>
      <vt:lpstr>Datapakke Slagelse Klyngen (Sjælland)</vt:lpstr>
      <vt:lpstr>Om datapakken</vt:lpstr>
      <vt:lpstr>Populationsoverblik</vt:lpstr>
      <vt:lpstr>Populationsoverblik</vt:lpstr>
      <vt:lpstr>Populationsoverblik 2</vt:lpstr>
      <vt:lpstr>Ældre borgere på 80 år og derover</vt:lpstr>
      <vt:lpstr>Ældre borgere på 80 år og derover: Overblik 2</vt:lpstr>
      <vt:lpstr>Dublet af Ældre borgere på 80 år og derover: Overblik</vt:lpstr>
      <vt:lpstr>80+:genindl</vt:lpstr>
      <vt:lpstr>80+: Genindl</vt:lpstr>
      <vt:lpstr>80+: Genindl hjsyg + vishj</vt:lpstr>
      <vt:lpstr>80+: Genindl plhjem + AP</vt:lpstr>
      <vt:lpstr>80+: Forebyg</vt:lpstr>
      <vt:lpstr>80+: Forebyg TABEL</vt:lpstr>
      <vt:lpstr>80+: Forebyg hjsyg + vishj</vt:lpstr>
      <vt:lpstr>80+: Forebyg plhjem + AP</vt:lpstr>
      <vt:lpstr>Borgere med udvalgte kroniske sygdomme</vt:lpstr>
      <vt:lpstr>Kronisk sygdom: Overblik</vt:lpstr>
      <vt:lpstr>Kronisk sygdom: Overblik</vt:lpstr>
      <vt:lpstr>Kronisk sygdom: Genindlæggelser</vt:lpstr>
      <vt:lpstr>Kronisk sygdom: Genindlæggelser side 2</vt:lpstr>
      <vt:lpstr>Kronisk sygdom: Genindlæggelser side 3</vt:lpstr>
      <vt:lpstr>Kronisk sygdom: Genindlæggelser side 4</vt:lpstr>
      <vt:lpstr>Borgere med kontakt til psykiatrien</vt:lpstr>
      <vt:lpstr>Kontakt til psykiatri: Overblik</vt:lpstr>
      <vt:lpstr>Kontakt til psykiatri: Overblik side 2</vt:lpstr>
      <vt:lpstr>Kontakt til psykiatri: Overblik side 1</vt:lpstr>
      <vt:lpstr>Kontakt til psykiatri: Overblik side 3</vt:lpstr>
      <vt:lpstr>Kontakt til psykiatri: Overblik side 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Mette Lange</cp:lastModifiedBy>
  <cp:revision>16</cp:revision>
  <dcterms:created xsi:type="dcterms:W3CDTF">2016-09-04T11:54:55Z</dcterms:created>
  <dcterms:modified xsi:type="dcterms:W3CDTF">2023-07-31T12:49:36Z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0x010100D01034ED03F44743BAD02DCA3184BA2F</vt:lpwstr>
  </property>
</Properties>
</file>